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19"/>
  </p:notesMasterIdLst>
  <p:handoutMasterIdLst>
    <p:handoutMasterId r:id="rId20"/>
  </p:handoutMasterIdLst>
  <p:sldIdLst>
    <p:sldId id="484" r:id="rId5"/>
    <p:sldId id="266" r:id="rId6"/>
    <p:sldId id="485" r:id="rId7"/>
    <p:sldId id="269" r:id="rId8"/>
    <p:sldId id="486" r:id="rId9"/>
    <p:sldId id="487" r:id="rId10"/>
    <p:sldId id="488" r:id="rId11"/>
    <p:sldId id="482" r:id="rId12"/>
    <p:sldId id="494" r:id="rId13"/>
    <p:sldId id="480" r:id="rId14"/>
    <p:sldId id="492" r:id="rId15"/>
    <p:sldId id="493" r:id="rId16"/>
    <p:sldId id="491" r:id="rId17"/>
    <p:sldId id="267" r:id="rId18"/>
  </p:sldIdLst>
  <p:sldSz cx="12190413" cy="6859588"/>
  <p:notesSz cx="6858000" cy="9144000"/>
  <p:custDataLst>
    <p:tags r:id="rId21"/>
  </p:custDataLst>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3" userDrawn="1">
          <p15:clr>
            <a:srgbClr val="A4A3A4"/>
          </p15:clr>
        </p15:guide>
        <p15:guide id="2" orient="horz" pos="3871" userDrawn="1">
          <p15:clr>
            <a:srgbClr val="A4A3A4"/>
          </p15:clr>
        </p15:guide>
        <p15:guide id="3" pos="3840" userDrawn="1">
          <p15:clr>
            <a:srgbClr val="A4A3A4"/>
          </p15:clr>
        </p15:guide>
        <p15:guide id="4" pos="413" userDrawn="1">
          <p15:clr>
            <a:srgbClr val="A4A3A4"/>
          </p15:clr>
        </p15:guide>
        <p15:guide id="5" pos="7331" userDrawn="1">
          <p15:clr>
            <a:srgbClr val="A4A3A4"/>
          </p15:clr>
        </p15:guide>
        <p15:guide id="6" orient="horz" pos="3872">
          <p15:clr>
            <a:srgbClr val="A4A3A4"/>
          </p15:clr>
        </p15:guide>
        <p15:guide id="7" pos="733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70" autoAdjust="0"/>
  </p:normalViewPr>
  <p:slideViewPr>
    <p:cSldViewPr snapToGrid="0">
      <p:cViewPr varScale="1">
        <p:scale>
          <a:sx n="80" d="100"/>
          <a:sy n="80" d="100"/>
        </p:scale>
        <p:origin x="1758" y="84"/>
      </p:cViewPr>
      <p:guideLst>
        <p:guide orient="horz" pos="1013"/>
        <p:guide orient="horz" pos="3871"/>
        <p:guide pos="3840"/>
        <p:guide pos="413"/>
        <p:guide pos="7331"/>
        <p:guide orient="horz" pos="3872"/>
        <p:guide pos="7330"/>
      </p:guideLst>
    </p:cSldViewPr>
  </p:slideViewPr>
  <p:notesTextViewPr>
    <p:cViewPr>
      <p:scale>
        <a:sx n="1" d="1"/>
        <a:sy n="1" d="1"/>
      </p:scale>
      <p:origin x="0" y="0"/>
    </p:cViewPr>
  </p:notesTextViewPr>
  <p:sorterViewPr>
    <p:cViewPr>
      <p:scale>
        <a:sx n="100" d="100"/>
        <a:sy n="100" d="100"/>
      </p:scale>
      <p:origin x="0" y="-5716"/>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nl-NL" smtClean="0"/>
              <a:pPr/>
              <a:t>15-4-2025</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nl-NL" smtClean="0"/>
              <a:pPr/>
              <a:t>15-4-2025</a:t>
            </a:fld>
            <a:endParaRPr lang="nl-NL"/>
          </a:p>
        </p:txBody>
      </p:sp>
      <p:sp>
        <p:nvSpPr>
          <p:cNvPr id="4" name="Tijdelijke aanduiding voor dia-afbeelding 3"/>
          <p:cNvSpPr>
            <a:spLocks noGrp="1" noRot="1" noChangeAspect="1"/>
          </p:cNvSpPr>
          <p:nvPr>
            <p:ph type="sldImg" idx="2"/>
          </p:nvPr>
        </p:nvSpPr>
        <p:spPr bwMode="gray">
          <a:xfrm>
            <a:off x="382588" y="685800"/>
            <a:ext cx="6092825"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bwMode="gray">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ts val="1300"/>
              </a:lnSpc>
              <a:buFont typeface="Calibri" panose="020F0502020204030204" pitchFamily="34" charset="0"/>
              <a:buChar char="−"/>
            </a:pP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15.30 uur: start sessie – Jochem of Femke doet een korte introductie over Wijzer in geldzaken en de achtergrond van de kennissessies</a:t>
            </a:r>
          </a:p>
          <a:p>
            <a:pPr marL="342900" lvl="0" indent="-342900">
              <a:lnSpc>
                <a:spcPts val="1300"/>
              </a:lnSpc>
              <a:buFont typeface="Calibri" panose="020F0502020204030204" pitchFamily="34" charset="0"/>
              <a:buChar char="−"/>
            </a:pP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15.35 uur: Start uitleg Programma door Shanti en Annette</a:t>
            </a:r>
          </a:p>
          <a:p>
            <a:pPr marL="342900" lvl="0" indent="-342900">
              <a:lnSpc>
                <a:spcPts val="1300"/>
              </a:lnSpc>
              <a:buFont typeface="Calibri" panose="020F0502020204030204" pitchFamily="34" charset="0"/>
              <a:buChar char="−"/>
            </a:pP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15.55 uur: subgroepen gaan uit elkaar. Ieder groepje heeft een voorzitter (Shanti, Annette, 3 collega’s WIG). Per </a:t>
            </a:r>
            <a:r>
              <a:rPr lang="nl-NL" sz="1800" dirty="0" err="1">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subgroepje</a:t>
            </a: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 doen maximaal 10 deelnemers mee.</a:t>
            </a:r>
          </a:p>
          <a:p>
            <a:pPr marL="342900" lvl="0" indent="-342900">
              <a:lnSpc>
                <a:spcPts val="1300"/>
              </a:lnSpc>
              <a:buFont typeface="Calibri" panose="020F0502020204030204" pitchFamily="34" charset="0"/>
              <a:buChar char="−"/>
            </a:pP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De voorzitter deelt het scherm en neemt de groep mee in het Programma. Met de groep onderzoeken ze een opdracht/case (5 minuten). Daarna is gelegenheid om in de subgroep te bespreken hoe je deze informatie, en de input uit de </a:t>
            </a:r>
            <a:r>
              <a:rPr lang="nl-NL" sz="1800" dirty="0" err="1">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quickscans</a:t>
            </a: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 vertaalt naar de klas (20 minuten).</a:t>
            </a:r>
          </a:p>
          <a:p>
            <a:pPr marL="342900" lvl="0" indent="-342900">
              <a:lnSpc>
                <a:spcPts val="1300"/>
              </a:lnSpc>
              <a:buFont typeface="Calibri" panose="020F0502020204030204" pitchFamily="34" charset="0"/>
              <a:buChar char="−"/>
            </a:pP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16.20 uur: Plenaire terugkoppeling door de voorzitters van de subgroepen + vragen vanuit de groep.</a:t>
            </a:r>
          </a:p>
          <a:p>
            <a:pPr marL="342900" lvl="0" indent="-342900">
              <a:lnSpc>
                <a:spcPts val="1300"/>
              </a:lnSpc>
              <a:buFont typeface="Calibri" panose="020F0502020204030204" pitchFamily="34" charset="0"/>
              <a:buChar char="−"/>
            </a:pPr>
            <a:r>
              <a:rPr lang="nl-NL" sz="1800" dirty="0">
                <a:solidFill>
                  <a:srgbClr val="4A4A49"/>
                </a:solidFill>
                <a:effectLst/>
                <a:latin typeface="Verdana" panose="020B0604030504040204" pitchFamily="34" charset="0"/>
                <a:ea typeface="Times New Roman" panose="02020603050405020304" pitchFamily="18" charset="0"/>
                <a:cs typeface="Times New Roman" panose="02020603050405020304" pitchFamily="18" charset="0"/>
              </a:rPr>
              <a:t>16.30 uur: Einde kennissessie</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137702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DD914-00AE-CB9E-004A-AC27853FB3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4BE737-7F25-0709-57E7-723C714D34DB}"/>
              </a:ext>
            </a:extLst>
          </p:cNvPr>
          <p:cNvSpPr>
            <a:spLocks noGrp="1" noRot="1" noChangeAspect="1"/>
          </p:cNvSpPr>
          <p:nvPr>
            <p:ph type="sldImg"/>
          </p:nvPr>
        </p:nvSpPr>
        <p:spPr>
          <a:xfrm>
            <a:off x="360363" y="1241425"/>
            <a:ext cx="5948362" cy="3348038"/>
          </a:xfrm>
        </p:spPr>
      </p:sp>
      <p:sp>
        <p:nvSpPr>
          <p:cNvPr id="3" name="Tijdelijke aanduiding voor notities 2">
            <a:extLst>
              <a:ext uri="{FF2B5EF4-FFF2-40B4-BE49-F238E27FC236}">
                <a16:creationId xmlns:a16="http://schemas.microsoft.com/office/drawing/2014/main" id="{85C9C282-2D7E-7507-B9B5-C3563F2BEB73}"/>
              </a:ext>
            </a:extLst>
          </p:cNvPr>
          <p:cNvSpPr>
            <a:spLocks noGrp="1"/>
          </p:cNvSpPr>
          <p:nvPr>
            <p:ph type="body" idx="1"/>
          </p:nvPr>
        </p:nvSpPr>
        <p:spPr/>
        <p:txBody>
          <a:bodyPr>
            <a:normAutofit fontScale="92500"/>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dirty="0"/>
              <a:t>De voorzitter loopt kort door het programma heen. En eindigt dan in de juiste lessen (zoeken op online gokken, staat voornamelijk in verleidingen &amp; weerbaarheid).</a:t>
            </a:r>
            <a:endParaRPr lang="nl-NL" b="1" dirty="0"/>
          </a:p>
          <a:p>
            <a:endParaRPr lang="nl-NL" b="1" dirty="0"/>
          </a:p>
          <a:p>
            <a:pPr>
              <a:lnSpc>
                <a:spcPts val="1300"/>
              </a:lnSpc>
              <a:buNone/>
            </a:pPr>
            <a:r>
              <a:rPr lang="nl-NL" sz="1400" dirty="0">
                <a:solidFill>
                  <a:srgbClr val="000000"/>
                </a:solidFill>
                <a:effectLst/>
                <a:latin typeface="Verdana" panose="020B0604030504040204" pitchFamily="34" charset="0"/>
                <a:ea typeface="Times New Roman" panose="02020603050405020304" pitchFamily="18" charset="0"/>
                <a:cs typeface="Maiandra GD" panose="020E0502030308020204" pitchFamily="34" charset="0"/>
              </a:rPr>
              <a:t>Vragen om over na te denken:</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Hebben jullie het onderwerp al wel eens besproken in de klas? </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Zijn er leerlingen/studenten die al aan online gokken doen (ook onder de 18)?</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Heb je er al eens een les aan besteed in de klas? Kun je daar meer over vertellen?</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Zo niet, kijk dan eens welke informatie uit het PFE je zou kunnen gebruiken</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informatie missen jullie nog?</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werkvormen werken voor jullie eigen klas?</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werkvormen zouden werken voor deze doelgroep?</a:t>
            </a:r>
          </a:p>
          <a:p>
            <a:pPr marL="342900" lvl="0" indent="-342900">
              <a:lnSpc>
                <a:spcPts val="1300"/>
              </a:lnSpc>
              <a:buFont typeface="Aptos" panose="020B0004020202020204" pitchFamily="34" charset="0"/>
              <a:buChar char="-"/>
            </a:pPr>
            <a:r>
              <a:rPr lang="nl-NL" sz="14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Wat heb je nog nodig om de werkvormen uit te werken?</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100"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100" dirty="0"/>
              <a:t>Zie het Word document voor een voorbeeld les ter inspiratie. </a:t>
            </a:r>
          </a:p>
          <a:p>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100" dirty="0"/>
              <a:t>Na afloop deelt de voorzitter plenair het idee aan de andere deelnemers. Vooral de werkvormen/lesideeën. Informatie die ze missen kan direct met het Nibud gedeeld worden. </a:t>
            </a:r>
          </a:p>
        </p:txBody>
      </p:sp>
      <p:sp>
        <p:nvSpPr>
          <p:cNvPr id="4" name="Tijdelijke aanduiding voor dianummer 3">
            <a:extLst>
              <a:ext uri="{FF2B5EF4-FFF2-40B4-BE49-F238E27FC236}">
                <a16:creationId xmlns:a16="http://schemas.microsoft.com/office/drawing/2014/main" id="{320885B4-23DC-70C0-EC9F-321695CBDFF8}"/>
              </a:ext>
            </a:extLst>
          </p:cNvPr>
          <p:cNvSpPr>
            <a:spLocks noGrp="1"/>
          </p:cNvSpPr>
          <p:nvPr>
            <p:ph type="sldNum" sz="quarter" idx="5"/>
          </p:nvPr>
        </p:nvSpPr>
        <p:spPr/>
        <p:txBody>
          <a:bodyPr/>
          <a:lstStyle/>
          <a:p>
            <a:fld id="{01385A48-06EE-4C51-85F4-7A88B2966650}" type="slidenum">
              <a:rPr lang="nl-NL" smtClean="0"/>
              <a:t>12</a:t>
            </a:fld>
            <a:endParaRPr lang="nl-NL"/>
          </a:p>
        </p:txBody>
      </p:sp>
    </p:spTree>
    <p:extLst>
      <p:ext uri="{BB962C8B-B14F-4D97-AF65-F5344CB8AC3E}">
        <p14:creationId xmlns:p14="http://schemas.microsoft.com/office/powerpoint/2010/main" val="256057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9E4B-4115-4FA0-ABF7-CBDBD89697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7376FC-FBAA-1B6B-10ED-1BC47371C2F4}"/>
              </a:ext>
            </a:extLst>
          </p:cNvPr>
          <p:cNvSpPr>
            <a:spLocks noGrp="1" noRot="1" noChangeAspect="1"/>
          </p:cNvSpPr>
          <p:nvPr>
            <p:ph type="sldImg"/>
          </p:nvPr>
        </p:nvSpPr>
        <p:spPr>
          <a:xfrm>
            <a:off x="360363" y="1241425"/>
            <a:ext cx="5948362" cy="3348038"/>
          </a:xfrm>
        </p:spPr>
      </p:sp>
      <p:sp>
        <p:nvSpPr>
          <p:cNvPr id="3" name="Tijdelijke aanduiding voor notities 2">
            <a:extLst>
              <a:ext uri="{FF2B5EF4-FFF2-40B4-BE49-F238E27FC236}">
                <a16:creationId xmlns:a16="http://schemas.microsoft.com/office/drawing/2014/main" id="{74B6C8A4-4ADF-FB39-072A-9414F84A4C20}"/>
              </a:ext>
            </a:extLst>
          </p:cNvPr>
          <p:cNvSpPr>
            <a:spLocks noGrp="1"/>
          </p:cNvSpPr>
          <p:nvPr>
            <p:ph type="body" idx="1"/>
          </p:nvPr>
        </p:nvSpPr>
        <p:spPr/>
        <p:txBody>
          <a:bodyPr/>
          <a:lstStyle/>
          <a:p>
            <a:r>
              <a:rPr lang="nl-NL" dirty="0"/>
              <a:t>Nog vragen of er behoefte is aan directe verwijzingen naar aanbod </a:t>
            </a:r>
            <a:r>
              <a:rPr lang="nl-NL"/>
              <a:t>op geldlessen.nl.</a:t>
            </a:r>
            <a:endParaRPr lang="nl-NL" dirty="0"/>
          </a:p>
        </p:txBody>
      </p:sp>
      <p:sp>
        <p:nvSpPr>
          <p:cNvPr id="4" name="Tijdelijke aanduiding voor dianummer 3">
            <a:extLst>
              <a:ext uri="{FF2B5EF4-FFF2-40B4-BE49-F238E27FC236}">
                <a16:creationId xmlns:a16="http://schemas.microsoft.com/office/drawing/2014/main" id="{2557F479-3B8D-4F60-683A-FD52011565B0}"/>
              </a:ext>
            </a:extLst>
          </p:cNvPr>
          <p:cNvSpPr>
            <a:spLocks noGrp="1"/>
          </p:cNvSpPr>
          <p:nvPr>
            <p:ph type="sldNum" sz="quarter" idx="5"/>
          </p:nvPr>
        </p:nvSpPr>
        <p:spPr/>
        <p:txBody>
          <a:bodyPr/>
          <a:lstStyle/>
          <a:p>
            <a:fld id="{01385A48-06EE-4C51-85F4-7A88B2966650}" type="slidenum">
              <a:rPr lang="nl-NL" smtClean="0"/>
              <a:t>13</a:t>
            </a:fld>
            <a:endParaRPr lang="nl-NL"/>
          </a:p>
        </p:txBody>
      </p:sp>
    </p:spTree>
    <p:extLst>
      <p:ext uri="{BB962C8B-B14F-4D97-AF65-F5344CB8AC3E}">
        <p14:creationId xmlns:p14="http://schemas.microsoft.com/office/powerpoint/2010/main" val="3138927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sz="2400" dirty="0"/>
              <a:t>Hopelijk hebben we jullie een beeld kunnen geven van de mogelijkheden</a:t>
            </a:r>
          </a:p>
          <a:p>
            <a:r>
              <a:rPr lang="nl-NL" sz="1800" dirty="0">
                <a:solidFill>
                  <a:srgbClr val="4A4A49"/>
                </a:solidFill>
                <a:effectLst/>
                <a:latin typeface="Verdana" panose="020B0604030504040204" pitchFamily="34" charset="0"/>
                <a:ea typeface="Times New Roman" panose="02020603050405020304" pitchFamily="18" charset="0"/>
                <a:cs typeface="Maiandra GD" panose="020E0502030308020204" pitchFamily="34" charset="0"/>
              </a:rPr>
              <a:t>Na afloop van de kennissessie delen we de presentatie en een korte terugblik naar de bijeenkomst met de deelnemers en wordt er een enquête rondgestuurd. </a:t>
            </a: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14</a:t>
            </a:fld>
            <a:endParaRPr lang="nl-NL"/>
          </a:p>
        </p:txBody>
      </p:sp>
    </p:spTree>
    <p:extLst>
      <p:ext uri="{BB962C8B-B14F-4D97-AF65-F5344CB8AC3E}">
        <p14:creationId xmlns:p14="http://schemas.microsoft.com/office/powerpoint/2010/main" val="253544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sz="1800" b="1" dirty="0">
                <a:effectLst/>
                <a:latin typeface="Aptos" panose="020B0004020202020204" pitchFamily="34" charset="0"/>
                <a:ea typeface="Calibri" panose="020F0502020204030204" pitchFamily="34" charset="0"/>
                <a:cs typeface="Aptos" panose="020B0004020202020204" pitchFamily="34" charset="0"/>
              </a:rPr>
              <a:t>Onderwerp van deze kennissessie</a:t>
            </a:r>
          </a:p>
          <a:p>
            <a:pPr marL="0" marR="0" lvl="0" indent="0" algn="l" defTabSz="1088502" rtl="0" eaLnBrk="1" fontAlgn="auto" latinLnBrk="0" hangingPunct="1">
              <a:lnSpc>
                <a:spcPct val="100000"/>
              </a:lnSpc>
              <a:spcBef>
                <a:spcPts val="0"/>
              </a:spcBef>
              <a:spcAft>
                <a:spcPts val="0"/>
              </a:spcAft>
              <a:buClrTx/>
              <a:buSzTx/>
              <a:buFontTx/>
              <a:buNone/>
              <a:tabLst/>
              <a:defRPr/>
            </a:pPr>
            <a:r>
              <a:rPr lang="nl-NL" sz="1800" dirty="0">
                <a:effectLst/>
                <a:latin typeface="Aptos" panose="020B0004020202020204" pitchFamily="34" charset="0"/>
                <a:ea typeface="Calibri" panose="020F0502020204030204" pitchFamily="34" charset="0"/>
                <a:cs typeface="Aptos" panose="020B0004020202020204" pitchFamily="34" charset="0"/>
              </a:rPr>
              <a:t>Tijdens deze kennissessie krijg je uitleg over het Programma Financiële educatie en ga je met andere docenten in gesprek over hoe je deze informatie kunt gebruiken om financiële vaardigheden in lessen aan bod kan laten komen. </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3</a:t>
            </a:fld>
            <a:endParaRPr lang="nl-NL"/>
          </a:p>
        </p:txBody>
      </p:sp>
    </p:spTree>
    <p:extLst>
      <p:ext uri="{BB962C8B-B14F-4D97-AF65-F5344CB8AC3E}">
        <p14:creationId xmlns:p14="http://schemas.microsoft.com/office/powerpoint/2010/main" val="343162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2024 ontworpen in het kader van de subsidie die het Ministerie van Sociale Zaken en Werkgelegenheid hiervoor aan mbo-instellingen heeft vertrekt</a:t>
            </a:r>
          </a:p>
          <a:p>
            <a:r>
              <a:rPr lang="nl-NL" dirty="0"/>
              <a:t>In 2025 geactualiseerd en uitgebreid voor docenten voortgezet onderwijs, cijfers uit Scholierenonderzoek/Studentenonderzoek, meer ingericht op basis van de leerdoelen, meer aanbevelingen/ideeën (zoals stellingen, </a:t>
            </a:r>
            <a:r>
              <a:rPr lang="nl-NL"/>
              <a:t>ander lesmateriaal)</a:t>
            </a:r>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4</a:t>
            </a:fld>
            <a:endParaRPr lang="nl-NL"/>
          </a:p>
        </p:txBody>
      </p:sp>
    </p:spTree>
    <p:extLst>
      <p:ext uri="{BB962C8B-B14F-4D97-AF65-F5344CB8AC3E}">
        <p14:creationId xmlns:p14="http://schemas.microsoft.com/office/powerpoint/2010/main" val="99627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pPr>
              <a:defRPr sz="2000">
                <a:solidFill>
                  <a:srgbClr val="3C3C3C"/>
                </a:solidFill>
              </a:defRPr>
            </a:pPr>
            <a:r>
              <a:rPr lang="nl-NL" b="1" dirty="0"/>
              <a:t>Wat is het Programma Financiële Educatie?</a:t>
            </a:r>
          </a:p>
          <a:p>
            <a:pPr marL="342900" marR="0" lvl="0" indent="-342900" algn="l" defTabSz="1088502" rtl="0" eaLnBrk="1" fontAlgn="auto" latinLnBrk="0" hangingPunct="1">
              <a:lnSpc>
                <a:spcPct val="100000"/>
              </a:lnSpc>
              <a:spcBef>
                <a:spcPts val="0"/>
              </a:spcBef>
              <a:spcAft>
                <a:spcPts val="0"/>
              </a:spcAft>
              <a:buClrTx/>
              <a:buSzTx/>
              <a:buFontTx/>
              <a:buChar char="-"/>
              <a:tabLst/>
              <a:defRPr sz="2000">
                <a:solidFill>
                  <a:srgbClr val="3C3C3C"/>
                </a:solidFill>
              </a:defRPr>
            </a:pPr>
            <a:r>
              <a:rPr lang="nl-NL" dirty="0"/>
              <a:t>Ontwikkeld voor docenten in VO en MBO</a:t>
            </a:r>
          </a:p>
          <a:p>
            <a:pPr marL="342900" indent="-342900">
              <a:buFontTx/>
              <a:buChar char="-"/>
              <a:defRPr sz="2000">
                <a:solidFill>
                  <a:srgbClr val="3C3C3C"/>
                </a:solidFill>
              </a:defRPr>
            </a:pPr>
            <a:r>
              <a:rPr lang="nl-NL" b="0" i="0" dirty="0">
                <a:solidFill>
                  <a:srgbClr val="000000"/>
                </a:solidFill>
                <a:effectLst/>
                <a:latin typeface="Barlow" panose="00000500000000000000" pitchFamily="2" charset="0"/>
              </a:rPr>
              <a:t>Het heeft tot doel je deskundigheid als docent op het terrein van financiële educatie te bevorderen. </a:t>
            </a:r>
          </a:p>
          <a:p>
            <a:pPr marL="342900" indent="-342900">
              <a:buFontTx/>
              <a:buChar char="-"/>
              <a:defRPr sz="2000">
                <a:solidFill>
                  <a:srgbClr val="3C3C3C"/>
                </a:solidFill>
              </a:defRPr>
            </a:pPr>
            <a:r>
              <a:rPr lang="nl-NL" b="0" i="0" dirty="0">
                <a:solidFill>
                  <a:srgbClr val="000000"/>
                </a:solidFill>
                <a:effectLst/>
                <a:latin typeface="Barlow" panose="00000500000000000000" pitchFamily="2" charset="0"/>
              </a:rPr>
              <a:t>Het programma bevat de belangrijkste thema's en onderwerpen die thuishoren in financiële educatie. </a:t>
            </a:r>
          </a:p>
          <a:p>
            <a:pPr marL="342900" indent="-342900">
              <a:buFontTx/>
              <a:buChar char="-"/>
              <a:defRPr sz="2000">
                <a:solidFill>
                  <a:srgbClr val="3C3C3C"/>
                </a:solidFill>
              </a:defRPr>
            </a:pPr>
            <a:r>
              <a:rPr lang="nl-NL" b="0" i="0" dirty="0">
                <a:solidFill>
                  <a:srgbClr val="000000"/>
                </a:solidFill>
                <a:effectLst/>
                <a:latin typeface="Barlow" panose="00000500000000000000" pitchFamily="2" charset="0"/>
              </a:rPr>
              <a:t>Het biedt je een duidelijk beeld van wat vo- en mbo-studenten moeten kunnen en weten op het gebied van geldzaken. </a:t>
            </a:r>
          </a:p>
          <a:p>
            <a:pPr marL="342900" indent="-342900">
              <a:buFontTx/>
              <a:buChar char="-"/>
              <a:defRPr sz="2000">
                <a:solidFill>
                  <a:srgbClr val="3C3C3C"/>
                </a:solidFill>
              </a:defRPr>
            </a:pPr>
            <a:r>
              <a:rPr lang="nl-NL" b="0" i="0" dirty="0">
                <a:solidFill>
                  <a:srgbClr val="000000"/>
                </a:solidFill>
                <a:effectLst/>
                <a:latin typeface="Barlow" panose="00000500000000000000" pitchFamily="2" charset="0"/>
              </a:rPr>
              <a:t>De basis voor het programma zijn de Nibud-leerdoelen en -competenties voor financiële redzaamheid:</a:t>
            </a:r>
          </a:p>
          <a:p>
            <a:pPr lvl="1" algn="l" fontAlgn="auto">
              <a:buFont typeface="Arial" panose="020B0604020202020204" pitchFamily="34" charset="0"/>
              <a:buChar char="•"/>
            </a:pPr>
            <a:r>
              <a:rPr lang="nl-NL" b="0" i="0" dirty="0">
                <a:solidFill>
                  <a:srgbClr val="000000"/>
                </a:solidFill>
                <a:effectLst/>
                <a:latin typeface="inherit"/>
              </a:rPr>
              <a:t>Voldoende inkomsten verwerven om van te leven</a:t>
            </a:r>
          </a:p>
          <a:p>
            <a:pPr lvl="1" algn="l" fontAlgn="auto">
              <a:buFont typeface="Arial" panose="020B0604020202020204" pitchFamily="34" charset="0"/>
              <a:buChar char="•"/>
            </a:pPr>
            <a:r>
              <a:rPr lang="nl-NL" b="0" i="0" dirty="0">
                <a:solidFill>
                  <a:srgbClr val="000000"/>
                </a:solidFill>
                <a:effectLst/>
                <a:latin typeface="inherit"/>
              </a:rPr>
              <a:t>Geldzaken organiseren</a:t>
            </a:r>
          </a:p>
          <a:p>
            <a:pPr lvl="1" algn="l" fontAlgn="auto">
              <a:buFont typeface="Arial" panose="020B0604020202020204" pitchFamily="34" charset="0"/>
              <a:buChar char="•"/>
            </a:pPr>
            <a:r>
              <a:rPr lang="nl-NL" b="0" i="0" dirty="0">
                <a:solidFill>
                  <a:srgbClr val="000000"/>
                </a:solidFill>
                <a:effectLst/>
                <a:latin typeface="inherit"/>
              </a:rPr>
              <a:t>Verantwoord besteden</a:t>
            </a:r>
          </a:p>
          <a:p>
            <a:pPr lvl="1" algn="l" fontAlgn="auto">
              <a:buFont typeface="Arial" panose="020B0604020202020204" pitchFamily="34" charset="0"/>
              <a:buChar char="•"/>
            </a:pPr>
            <a:r>
              <a:rPr lang="nl-NL" b="0" i="0" dirty="0">
                <a:solidFill>
                  <a:srgbClr val="000000"/>
                </a:solidFill>
                <a:effectLst/>
                <a:latin typeface="inherit"/>
              </a:rPr>
              <a:t>Voorbereid zijn op (on)voorziene gebeurtenissen</a:t>
            </a:r>
          </a:p>
          <a:p>
            <a:pPr marL="342900" indent="-342900">
              <a:buFontTx/>
              <a:buChar char="-"/>
              <a:defRPr sz="2000">
                <a:solidFill>
                  <a:srgbClr val="3C3C3C"/>
                </a:solidFill>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5</a:t>
            </a:fld>
            <a:endParaRPr lang="nl-NL"/>
          </a:p>
        </p:txBody>
      </p:sp>
    </p:spTree>
    <p:extLst>
      <p:ext uri="{BB962C8B-B14F-4D97-AF65-F5344CB8AC3E}">
        <p14:creationId xmlns:p14="http://schemas.microsoft.com/office/powerpoint/2010/main" val="419293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FontTx/>
              <a:buNone/>
              <a:defRPr sz="2000">
                <a:solidFill>
                  <a:srgbClr val="3C3C3C"/>
                </a:solidFill>
              </a:defRPr>
            </a:pPr>
            <a:r>
              <a:rPr lang="nl-NL" b="1" dirty="0"/>
              <a:t>Wat biedt het programma wel/niet?</a:t>
            </a:r>
          </a:p>
          <a:p>
            <a:pPr marL="342900" indent="-342900">
              <a:buFontTx/>
              <a:buChar char="-"/>
              <a:defRPr sz="2000">
                <a:solidFill>
                  <a:srgbClr val="3C3C3C"/>
                </a:solidFill>
              </a:defRPr>
            </a:pPr>
            <a:r>
              <a:rPr lang="nl-NL" dirty="0"/>
              <a:t>Wél: </a:t>
            </a:r>
          </a:p>
          <a:p>
            <a:pPr marL="887151" lvl="1" indent="-342900">
              <a:buFontTx/>
              <a:buChar char="-"/>
              <a:defRPr sz="2000">
                <a:solidFill>
                  <a:srgbClr val="3C3C3C"/>
                </a:solidFill>
              </a:defRPr>
            </a:pPr>
            <a:r>
              <a:rPr lang="nl-NL" dirty="0"/>
              <a:t>overzicht van relevante onderwerpen,</a:t>
            </a:r>
          </a:p>
          <a:p>
            <a:pPr marL="887151" lvl="1" indent="-342900">
              <a:buFontTx/>
              <a:buChar char="-"/>
              <a:defRPr sz="2000">
                <a:solidFill>
                  <a:srgbClr val="3C3C3C"/>
                </a:solidFill>
              </a:defRPr>
            </a:pPr>
            <a:r>
              <a:rPr lang="nl-NL" dirty="0"/>
              <a:t>inzicht in wat leerlingen moeten weten</a:t>
            </a:r>
          </a:p>
          <a:p>
            <a:pPr marL="342900" indent="-342900">
              <a:buFontTx/>
              <a:buChar char="-"/>
              <a:defRPr sz="2000">
                <a:solidFill>
                  <a:srgbClr val="3C3C3C"/>
                </a:solidFill>
              </a:defRPr>
            </a:pPr>
            <a:r>
              <a:rPr lang="nl-NL" dirty="0"/>
              <a:t>Niet: </a:t>
            </a:r>
            <a:r>
              <a:rPr lang="nl-NL" b="0" i="0" dirty="0">
                <a:solidFill>
                  <a:srgbClr val="000000"/>
                </a:solidFill>
                <a:effectLst/>
                <a:latin typeface="Barlow" panose="00000500000000000000" pitchFamily="2" charset="0"/>
              </a:rPr>
              <a:t>geen toepassingsvormen in de vorm van kant-en-klare lessen</a:t>
            </a:r>
          </a:p>
          <a:p>
            <a:pPr marL="342900" indent="-342900">
              <a:buFontTx/>
              <a:buChar char="-"/>
              <a:defRPr sz="2000">
                <a:solidFill>
                  <a:srgbClr val="3C3C3C"/>
                </a:solidFill>
              </a:defRPr>
            </a:pPr>
            <a:r>
              <a:rPr lang="nl-NL" b="0" i="0" dirty="0">
                <a:solidFill>
                  <a:srgbClr val="000000"/>
                </a:solidFill>
                <a:effectLst/>
                <a:latin typeface="Barlow" panose="00000500000000000000" pitchFamily="2" charset="0"/>
              </a:rPr>
              <a:t>jij als docent bepaalt zelf hoe je de informatie verwerkt in je lessen. Het programma is ingedeeld op onderwerp. Die onderwerpen zijn gebaseerd op de Nibud-competenties en -leerdoelen.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6</a:t>
            </a:fld>
            <a:endParaRPr lang="nl-NL"/>
          </a:p>
        </p:txBody>
      </p:sp>
    </p:spTree>
    <p:extLst>
      <p:ext uri="{BB962C8B-B14F-4D97-AF65-F5344CB8AC3E}">
        <p14:creationId xmlns:p14="http://schemas.microsoft.com/office/powerpoint/2010/main" val="84928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sz="2000">
                <a:solidFill>
                  <a:srgbClr val="3C3C3C"/>
                </a:solidFill>
              </a:defRPr>
            </a:pPr>
            <a:r>
              <a:rPr lang="nl-NL" b="1" i="0" dirty="0">
                <a:solidFill>
                  <a:srgbClr val="000000"/>
                </a:solidFill>
                <a:effectLst/>
                <a:latin typeface="Barlow" panose="00000500000000000000" pitchFamily="2" charset="0"/>
              </a:rPr>
              <a:t>Hoe te gebruiken</a:t>
            </a:r>
          </a:p>
          <a:p>
            <a:pPr>
              <a:defRPr sz="2000">
                <a:solidFill>
                  <a:srgbClr val="3C3C3C"/>
                </a:solidFill>
              </a:defRPr>
            </a:pPr>
            <a:r>
              <a:rPr lang="nl-NL" b="0" i="0" dirty="0">
                <a:solidFill>
                  <a:srgbClr val="000000"/>
                </a:solidFill>
                <a:effectLst/>
                <a:latin typeface="Barlow" panose="00000500000000000000" pitchFamily="2" charset="0"/>
              </a:rPr>
              <a:t>Je hoeft niet alle onderwerpen integraal door te nemen voordat je begint. Je kiest zelf welke onderwerpen je nodig hebt om je lessen samen te stellen. </a:t>
            </a:r>
          </a:p>
          <a:p>
            <a:pPr>
              <a:defRPr sz="2000">
                <a:solidFill>
                  <a:srgbClr val="3C3C3C"/>
                </a:solidFill>
              </a:defRPr>
            </a:pPr>
            <a:endParaRPr lang="nl-NL" b="0" i="0" dirty="0">
              <a:solidFill>
                <a:srgbClr val="000000"/>
              </a:solidFill>
              <a:effectLst/>
              <a:latin typeface="Barlow" panose="00000500000000000000" pitchFamily="2" charset="0"/>
            </a:endParaRPr>
          </a:p>
          <a:p>
            <a:pPr>
              <a:defRPr sz="2000">
                <a:solidFill>
                  <a:srgbClr val="3C3C3C"/>
                </a:solidFill>
              </a:defRPr>
            </a:pPr>
            <a:r>
              <a:rPr lang="nl-NL" b="0" i="0" dirty="0">
                <a:solidFill>
                  <a:srgbClr val="000000"/>
                </a:solidFill>
                <a:effectLst/>
                <a:latin typeface="Barlow" panose="00000500000000000000" pitchFamily="2" charset="0"/>
              </a:rPr>
              <a:t>Je kunt </a:t>
            </a:r>
            <a:r>
              <a:rPr lang="nl-NL" dirty="0"/>
              <a:t>de onderwerpen in het programma verkennen voor je eigen deskundigheid</a:t>
            </a:r>
          </a:p>
          <a:p>
            <a:pPr>
              <a:defRPr sz="2000">
                <a:solidFill>
                  <a:srgbClr val="3C3C3C"/>
                </a:solidFill>
              </a:defRPr>
            </a:pPr>
            <a:r>
              <a:rPr lang="nl-NL" dirty="0"/>
              <a:t>of</a:t>
            </a:r>
          </a:p>
          <a:p>
            <a:pPr>
              <a:defRPr sz="2000">
                <a:solidFill>
                  <a:srgbClr val="3C3C3C"/>
                </a:solidFill>
              </a:defRPr>
            </a:pPr>
            <a:r>
              <a:rPr lang="nl-NL" dirty="0"/>
              <a:t>Je laat leerlingen de </a:t>
            </a:r>
            <a:r>
              <a:rPr lang="nl-NL" dirty="0" err="1"/>
              <a:t>Quickscan</a:t>
            </a:r>
            <a:r>
              <a:rPr lang="nl-NL" dirty="0"/>
              <a:t> invullen en gebruikt de uitkomsten als input voor jouw lessen</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7</a:t>
            </a:fld>
            <a:endParaRPr lang="nl-NL"/>
          </a:p>
        </p:txBody>
      </p:sp>
    </p:spTree>
    <p:extLst>
      <p:ext uri="{BB962C8B-B14F-4D97-AF65-F5344CB8AC3E}">
        <p14:creationId xmlns:p14="http://schemas.microsoft.com/office/powerpoint/2010/main" val="250949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nl-NL" sz="1400" b="1" dirty="0" err="1"/>
              <a:t>Quickscan</a:t>
            </a:r>
            <a:endParaRPr lang="nl-NL" sz="1400" b="1" dirty="0"/>
          </a:p>
          <a:p>
            <a:pPr marL="342900" indent="-342900">
              <a:buFontTx/>
              <a:buChar char="-"/>
              <a:defRPr sz="2000">
                <a:solidFill>
                  <a:srgbClr val="3C3C3C"/>
                </a:solidFill>
              </a:defRPr>
            </a:pPr>
            <a:r>
              <a:rPr lang="nl-NL" dirty="0"/>
              <a:t>Online vragenlijst voor leerlingen/studenten (35 vragen, 5 min.)</a:t>
            </a:r>
          </a:p>
          <a:p>
            <a:pPr marL="342900" indent="-342900">
              <a:buFontTx/>
              <a:buChar char="-"/>
              <a:defRPr sz="2000">
                <a:solidFill>
                  <a:srgbClr val="3C3C3C"/>
                </a:solidFill>
              </a:defRPr>
            </a:pPr>
            <a:r>
              <a:rPr lang="nl-NL" dirty="0"/>
              <a:t>Geeft inzicht in persoonlijke financiële redzaamheid</a:t>
            </a:r>
          </a:p>
          <a:p>
            <a:pPr marL="342900" marR="0" lvl="0" indent="-342900" algn="l" defTabSz="1088502" rtl="0" eaLnBrk="1" fontAlgn="auto" latinLnBrk="0" hangingPunct="1">
              <a:lnSpc>
                <a:spcPct val="100000"/>
              </a:lnSpc>
              <a:spcBef>
                <a:spcPts val="0"/>
              </a:spcBef>
              <a:spcAft>
                <a:spcPts val="0"/>
              </a:spcAft>
              <a:buClrTx/>
              <a:buSzTx/>
              <a:buFontTx/>
              <a:buChar char="-"/>
              <a:tabLst/>
              <a:defRPr sz="2000">
                <a:solidFill>
                  <a:srgbClr val="3C3C3C"/>
                </a:solidFill>
              </a:defRPr>
            </a:pPr>
            <a:r>
              <a:rPr lang="nl-NL" sz="2000" dirty="0"/>
              <a:t>De student ontvangt na het invullen een persoonlijk feedbackrapport. Per vraag geven we feedback, die er op gericht is om de studenten te laten zien wat zij al ‘goed’ doen en waar ze nog mee aan de slag zouden moeten gaan. </a:t>
            </a:r>
          </a:p>
          <a:p>
            <a:pPr marL="342900" marR="0" lvl="0" indent="-342900" algn="l" defTabSz="1088502" rtl="0" eaLnBrk="1" fontAlgn="auto" latinLnBrk="0" hangingPunct="1">
              <a:lnSpc>
                <a:spcPct val="100000"/>
              </a:lnSpc>
              <a:spcBef>
                <a:spcPts val="0"/>
              </a:spcBef>
              <a:spcAft>
                <a:spcPts val="0"/>
              </a:spcAft>
              <a:buClrTx/>
              <a:buSzTx/>
              <a:buFontTx/>
              <a:buChar char="-"/>
              <a:tabLst/>
              <a:defRPr sz="2000">
                <a:solidFill>
                  <a:srgbClr val="3C3C3C"/>
                </a:solidFill>
              </a:defRPr>
            </a:pPr>
            <a:r>
              <a:rPr lang="nl-NL" dirty="0"/>
              <a:t>Docenten kunnen met de </a:t>
            </a:r>
            <a:r>
              <a:rPr lang="nl-NL" dirty="0" err="1"/>
              <a:t>quickscan</a:t>
            </a:r>
            <a:r>
              <a:rPr lang="nl-NL" dirty="0"/>
              <a:t> op klassenniveau inzicht krijgen in de mate waarin studenten financieel redzaam zijn. Duidelijk wordt welke onderwerpen in de klas nog aandacht verdienen, zodat docenten hun lessen gericht kunnen voortzetten. </a:t>
            </a:r>
          </a:p>
          <a:p>
            <a:pPr marL="342900" indent="-342900">
              <a:buFontTx/>
              <a:buChar char="-"/>
              <a:defRPr sz="2000">
                <a:solidFill>
                  <a:srgbClr val="3C3C3C"/>
                </a:solidFill>
              </a:defRPr>
            </a:pPr>
            <a:endParaRPr lang="nl-NL" dirty="0"/>
          </a:p>
          <a:p>
            <a:pPr marL="342900" indent="-342900">
              <a:buFontTx/>
              <a:buChar char="-"/>
              <a:defRPr sz="2000">
                <a:solidFill>
                  <a:srgbClr val="3C3C3C"/>
                </a:solidFill>
              </a:defRPr>
            </a:pPr>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8</a:t>
            </a:fld>
            <a:endParaRPr lang="nl-NL"/>
          </a:p>
        </p:txBody>
      </p:sp>
    </p:spTree>
    <p:extLst>
      <p:ext uri="{BB962C8B-B14F-4D97-AF65-F5344CB8AC3E}">
        <p14:creationId xmlns:p14="http://schemas.microsoft.com/office/powerpoint/2010/main" val="127982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7E21B-2373-9CE0-8D8D-4C936A762A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C65F00-AEC5-DEF3-EAE6-D1DB4306392D}"/>
              </a:ext>
            </a:extLst>
          </p:cNvPr>
          <p:cNvSpPr>
            <a:spLocks noGrp="1" noRot="1" noChangeAspect="1"/>
          </p:cNvSpPr>
          <p:nvPr>
            <p:ph type="sldImg"/>
          </p:nvPr>
        </p:nvSpPr>
        <p:spPr>
          <a:xfrm>
            <a:off x="360363" y="1241425"/>
            <a:ext cx="5948362" cy="3348038"/>
          </a:xfrm>
        </p:spPr>
      </p:sp>
      <p:sp>
        <p:nvSpPr>
          <p:cNvPr id="3" name="Tijdelijke aanduiding voor notities 2">
            <a:extLst>
              <a:ext uri="{FF2B5EF4-FFF2-40B4-BE49-F238E27FC236}">
                <a16:creationId xmlns:a16="http://schemas.microsoft.com/office/drawing/2014/main" id="{9C7A5D7B-0774-1411-476E-69B558FD0654}"/>
              </a:ext>
            </a:extLst>
          </p:cNvPr>
          <p:cNvSpPr>
            <a:spLocks noGrp="1"/>
          </p:cNvSpPr>
          <p:nvPr>
            <p:ph type="body" idx="1"/>
          </p:nvPr>
        </p:nvSpPr>
        <p:spPr/>
        <p:txBody>
          <a:bodyPr>
            <a:normAutofit fontScale="85000" lnSpcReduction="20000"/>
          </a:bodyPr>
          <a:lstStyle/>
          <a:p>
            <a:r>
              <a:rPr lang="nl-NL" dirty="0"/>
              <a:t>De voorzitter loopt kort door het programma heen. En eindigt dan in de juiste lessen (zoeken op achteraf betalen, staat voornamelijk in veilig betaalverkeer en lenen). </a:t>
            </a:r>
          </a:p>
          <a:p>
            <a:endParaRPr lang="nl-NL" dirty="0"/>
          </a:p>
          <a:p>
            <a:pPr>
              <a:lnSpc>
                <a:spcPts val="1300"/>
              </a:lnSpc>
              <a:buNone/>
            </a:pPr>
            <a:r>
              <a:rPr lang="nl-NL" sz="1800" dirty="0">
                <a:solidFill>
                  <a:srgbClr val="000000"/>
                </a:solidFill>
                <a:effectLst/>
                <a:latin typeface="Verdana" panose="020B0604030504040204" pitchFamily="34" charset="0"/>
                <a:ea typeface="Times New Roman" panose="02020603050405020304" pitchFamily="18" charset="0"/>
                <a:cs typeface="Maiandra GD" panose="020E0502030308020204" pitchFamily="34" charset="0"/>
              </a:rPr>
              <a:t>Vragen om over na te denken:</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Hebben jullie het onderwerp al wel eens besproken in de klas? </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Zijn er leerlingen/studenten die al aan achteraf betalen doen (ook onder de 18)?</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Heb je er al eens een les aan besteed in de klas? Kun je daar meer over vertellen?</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Zo niet, kijk dan eens welke informatie uit het PFE je zou kunnen gebruiken</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informatie missen jullie nog?</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werkvormen werken voor jullie eigen klas?</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werkvormen zouden werken voor deze doelgroep?</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Wat heb je nog nodig om de werkvormen uit te werken?</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t>Zie het Word document voor een voorbeeld les ter inspiratie. </a:t>
            </a:r>
          </a:p>
          <a:p>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t>Na afloop deelt de voorzitter plenair het idee aan de andere deelnemers. Vooral de werkvormen/lesideeën. Informatie die ze missen kan direct met het Nibud gedeeld worden. </a:t>
            </a:r>
          </a:p>
        </p:txBody>
      </p:sp>
      <p:sp>
        <p:nvSpPr>
          <p:cNvPr id="4" name="Tijdelijke aanduiding voor dianummer 3">
            <a:extLst>
              <a:ext uri="{FF2B5EF4-FFF2-40B4-BE49-F238E27FC236}">
                <a16:creationId xmlns:a16="http://schemas.microsoft.com/office/drawing/2014/main" id="{6DB88B64-0CD0-AA75-24D1-9534F38BFBB9}"/>
              </a:ext>
            </a:extLst>
          </p:cNvPr>
          <p:cNvSpPr>
            <a:spLocks noGrp="1"/>
          </p:cNvSpPr>
          <p:nvPr>
            <p:ph type="sldNum" sz="quarter" idx="5"/>
          </p:nvPr>
        </p:nvSpPr>
        <p:spPr/>
        <p:txBody>
          <a:bodyPr/>
          <a:lstStyle/>
          <a:p>
            <a:fld id="{01385A48-06EE-4C51-85F4-7A88B2966650}" type="slidenum">
              <a:rPr lang="nl-NL" smtClean="0"/>
              <a:t>10</a:t>
            </a:fld>
            <a:endParaRPr lang="nl-NL"/>
          </a:p>
        </p:txBody>
      </p:sp>
    </p:spTree>
    <p:extLst>
      <p:ext uri="{BB962C8B-B14F-4D97-AF65-F5344CB8AC3E}">
        <p14:creationId xmlns:p14="http://schemas.microsoft.com/office/powerpoint/2010/main" val="46003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EE3E0-8A7B-86CD-1704-7FA6556245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DFED57-EE77-D729-051F-996DDCE1F658}"/>
              </a:ext>
            </a:extLst>
          </p:cNvPr>
          <p:cNvSpPr>
            <a:spLocks noGrp="1" noRot="1" noChangeAspect="1"/>
          </p:cNvSpPr>
          <p:nvPr>
            <p:ph type="sldImg"/>
          </p:nvPr>
        </p:nvSpPr>
        <p:spPr>
          <a:xfrm>
            <a:off x="360363" y="1241425"/>
            <a:ext cx="5948362" cy="3348038"/>
          </a:xfrm>
        </p:spPr>
      </p:sp>
      <p:sp>
        <p:nvSpPr>
          <p:cNvPr id="3" name="Tijdelijke aanduiding voor notities 2">
            <a:extLst>
              <a:ext uri="{FF2B5EF4-FFF2-40B4-BE49-F238E27FC236}">
                <a16:creationId xmlns:a16="http://schemas.microsoft.com/office/drawing/2014/main" id="{5D242807-E2A4-1275-CE99-4FE0EB2C18CF}"/>
              </a:ext>
            </a:extLst>
          </p:cNvPr>
          <p:cNvSpPr>
            <a:spLocks noGrp="1"/>
          </p:cNvSpPr>
          <p:nvPr>
            <p:ph type="body" idx="1"/>
          </p:nvPr>
        </p:nvSpPr>
        <p:spPr/>
        <p:txBody>
          <a:bodyPr>
            <a:normAutofit fontScale="85000" lnSpcReduction="10000"/>
          </a:bodyPr>
          <a:lstStyle/>
          <a:p>
            <a:r>
              <a:rPr lang="nl-NL" dirty="0"/>
              <a:t>De voorzitter loopt kort door het programma heen. En eindigt dan in de juiste lessen (zoeken op zorgtoeslag, staat voornamelijk in landelijke toeslagen en gemeentelijke regelingen).</a:t>
            </a:r>
            <a:endParaRPr lang="nl-NL" b="1" dirty="0"/>
          </a:p>
          <a:p>
            <a:endParaRPr lang="nl-NL" dirty="0"/>
          </a:p>
          <a:p>
            <a:pPr>
              <a:lnSpc>
                <a:spcPts val="1300"/>
              </a:lnSpc>
              <a:buNone/>
            </a:pPr>
            <a:r>
              <a:rPr lang="nl-NL" sz="1800" dirty="0">
                <a:solidFill>
                  <a:srgbClr val="000000"/>
                </a:solidFill>
                <a:effectLst/>
                <a:latin typeface="Verdana" panose="020B0604030504040204" pitchFamily="34" charset="0"/>
                <a:ea typeface="Times New Roman" panose="02020603050405020304" pitchFamily="18" charset="0"/>
                <a:cs typeface="Maiandra GD" panose="020E0502030308020204" pitchFamily="34" charset="0"/>
              </a:rPr>
              <a:t>Vragen om over na te denken:</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Hebben jullie het onderwerp al wel eens besproken in de klas? </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Heb je er al eens een les aan besteed in de klas? Kun je daar meer over vertellen?</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Zo niet, kijk dan eens welke informatie uit het PFE je zou kunnen gebruiken</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informatie missen jullie nog?</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werkvormen werken voor jullie eigen klas?</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Welke werkvormen zouden werken voor deze doelgroep?</a:t>
            </a:r>
          </a:p>
          <a:p>
            <a:pPr marL="342900" lvl="0" indent="-342900">
              <a:lnSpc>
                <a:spcPts val="1300"/>
              </a:lnSpc>
              <a:buFont typeface="Aptos" panose="020B0004020202020204" pitchFamily="34" charset="0"/>
              <a:buChar char="-"/>
            </a:pPr>
            <a:r>
              <a:rPr lang="nl-NL" sz="18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Wat heb je nog nodig om de werkvormen uit te werken?</a:t>
            </a:r>
          </a:p>
          <a:p>
            <a:pPr marL="0" marR="0" lvl="0" indent="0" algn="l" defTabSz="1088502" rtl="0" eaLnBrk="1" fontAlgn="auto" latinLnBrk="0" hangingPunct="1">
              <a:lnSpc>
                <a:spcPct val="100000"/>
              </a:lnSpc>
              <a:spcBef>
                <a:spcPts val="0"/>
              </a:spcBef>
              <a:spcAft>
                <a:spcPts val="0"/>
              </a:spcAft>
              <a:buClrTx/>
              <a:buSzTx/>
              <a:buFontTx/>
              <a:buNone/>
              <a:tabLst/>
              <a:defRPr/>
            </a:pPr>
            <a:endParaRPr lang="nl-NL" sz="1400"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t>Zie het Word document voor een voorbeeld les ter inspiratie. </a:t>
            </a:r>
          </a:p>
          <a:p>
            <a:endParaRPr lang="nl-NL" sz="1800"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t>Na afloop deelt de voorzitter plenair het idee aan de andere deelnemers. Vooral de werkvormen/lesideeën. Informatie die ze missen kan direct met het Nibud gedeeld worden. </a:t>
            </a:r>
          </a:p>
          <a:p>
            <a:endParaRPr lang="nl-NL" dirty="0"/>
          </a:p>
        </p:txBody>
      </p:sp>
      <p:sp>
        <p:nvSpPr>
          <p:cNvPr id="4" name="Tijdelijke aanduiding voor dianummer 3">
            <a:extLst>
              <a:ext uri="{FF2B5EF4-FFF2-40B4-BE49-F238E27FC236}">
                <a16:creationId xmlns:a16="http://schemas.microsoft.com/office/drawing/2014/main" id="{BA66BDBC-9773-B7FC-E3C8-9F1B4F21B4F1}"/>
              </a:ext>
            </a:extLst>
          </p:cNvPr>
          <p:cNvSpPr>
            <a:spLocks noGrp="1"/>
          </p:cNvSpPr>
          <p:nvPr>
            <p:ph type="sldNum" sz="quarter" idx="5"/>
          </p:nvPr>
        </p:nvSpPr>
        <p:spPr/>
        <p:txBody>
          <a:bodyPr/>
          <a:lstStyle/>
          <a:p>
            <a:fld id="{01385A48-06EE-4C51-85F4-7A88B2966650}" type="slidenum">
              <a:rPr lang="nl-NL" smtClean="0"/>
              <a:t>11</a:t>
            </a:fld>
            <a:endParaRPr lang="nl-NL"/>
          </a:p>
        </p:txBody>
      </p:sp>
    </p:spTree>
    <p:extLst>
      <p:ext uri="{BB962C8B-B14F-4D97-AF65-F5344CB8AC3E}">
        <p14:creationId xmlns:p14="http://schemas.microsoft.com/office/powerpoint/2010/main" val="55885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5812672" y="769190"/>
            <a:ext cx="5292000" cy="2412000"/>
          </a:xfrm>
        </p:spPr>
        <p:txBody>
          <a:bodyPr anchor="b" anchorCtr="0"/>
          <a:lstStyle>
            <a:lvl1pPr algn="l">
              <a:defRPr sz="3600"/>
            </a:lvl1pPr>
          </a:lstStyle>
          <a:p>
            <a:r>
              <a:rPr lang="nl-NL" noProof="1"/>
              <a:t>[Titel]</a:t>
            </a:r>
          </a:p>
        </p:txBody>
      </p:sp>
      <p:sp>
        <p:nvSpPr>
          <p:cNvPr id="3" name="Ondertitel 2"/>
          <p:cNvSpPr>
            <a:spLocks noGrp="1"/>
          </p:cNvSpPr>
          <p:nvPr>
            <p:ph type="subTitle" idx="1" hasCustomPrompt="1"/>
          </p:nvPr>
        </p:nvSpPr>
        <p:spPr bwMode="gray">
          <a:xfrm>
            <a:off x="5812672" y="3324246"/>
            <a:ext cx="5292000" cy="684000"/>
          </a:xfrm>
        </p:spPr>
        <p:txBody>
          <a:bodyPr/>
          <a:lstStyle>
            <a:lvl1pPr marL="0" indent="0" algn="l">
              <a:buNone/>
              <a:defRPr sz="2300" baseline="0">
                <a:solidFill>
                  <a:schemeClr val="accent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nl-NL" noProof="1"/>
              <a:t>[Ondertitel]</a:t>
            </a:r>
          </a:p>
        </p:txBody>
      </p:sp>
      <p:sp>
        <p:nvSpPr>
          <p:cNvPr id="11" name="Tijdelijke aanduiding voor datum 10"/>
          <p:cNvSpPr>
            <a:spLocks noGrp="1"/>
          </p:cNvSpPr>
          <p:nvPr>
            <p:ph type="dt" sz="half" idx="10"/>
          </p:nvPr>
        </p:nvSpPr>
        <p:spPr bwMode="gray">
          <a:xfrm>
            <a:off x="5812672" y="4375134"/>
            <a:ext cx="2952000" cy="360000"/>
          </a:xfrm>
        </p:spPr>
        <p:txBody>
          <a:bodyPr/>
          <a:lstStyle>
            <a:lvl1pPr>
              <a:defRPr sz="1800">
                <a:solidFill>
                  <a:schemeClr val="tx1"/>
                </a:solidFill>
              </a:defRPr>
            </a:lvl1pPr>
          </a:lstStyle>
          <a:p>
            <a:fld id="{46151935-6359-4892-8E73-ACFBC204F254}" type="datetime1">
              <a:rPr lang="nl-NL" noProof="1" smtClean="0"/>
              <a:pPr/>
              <a:t>15-4-2025</a:t>
            </a:fld>
            <a:endParaRPr lang="nl-NL" noProof="1"/>
          </a:p>
        </p:txBody>
      </p:sp>
      <p:sp>
        <p:nvSpPr>
          <p:cNvPr id="15" name="Tijdelijke aanduiding voor tekst 14"/>
          <p:cNvSpPr>
            <a:spLocks noGrp="1"/>
          </p:cNvSpPr>
          <p:nvPr>
            <p:ph type="body" sz="quarter" idx="11" hasCustomPrompt="1"/>
          </p:nvPr>
        </p:nvSpPr>
        <p:spPr bwMode="gray">
          <a:xfrm>
            <a:off x="5812672" y="4044342"/>
            <a:ext cx="5292000" cy="324000"/>
          </a:xfrm>
        </p:spPr>
        <p:txBody>
          <a:bodyPr/>
          <a:lstStyle>
            <a:lvl1pPr marL="0" indent="0">
              <a:lnSpc>
                <a:spcPct val="100000"/>
              </a:lnSpc>
              <a:spcAft>
                <a:spcPts val="0"/>
              </a:spcAft>
              <a:buNone/>
              <a:defRPr sz="1800">
                <a:solidFill>
                  <a:schemeClr val="tx1"/>
                </a:solidFill>
              </a:defRPr>
            </a:lvl1pPr>
            <a:lvl2pPr marL="0" indent="0">
              <a:lnSpc>
                <a:spcPct val="100000"/>
              </a:lnSpc>
              <a:spcAft>
                <a:spcPts val="0"/>
              </a:spcAft>
              <a:buNone/>
              <a:defRPr sz="1900">
                <a:solidFill>
                  <a:schemeClr val="accent1"/>
                </a:solidFill>
              </a:defRPr>
            </a:lvl2pPr>
            <a:lvl3pPr marL="0" indent="0">
              <a:lnSpc>
                <a:spcPct val="100000"/>
              </a:lnSpc>
              <a:spcAft>
                <a:spcPts val="0"/>
              </a:spcAft>
              <a:buNone/>
              <a:defRPr sz="1900">
                <a:solidFill>
                  <a:schemeClr val="accent1"/>
                </a:solidFill>
              </a:defRPr>
            </a:lvl3pPr>
            <a:lvl4pPr marL="0" indent="0">
              <a:lnSpc>
                <a:spcPct val="100000"/>
              </a:lnSpc>
              <a:spcAft>
                <a:spcPts val="0"/>
              </a:spcAft>
              <a:buFont typeface="Arial" panose="020B0604020202020204" pitchFamily="34" charset="0"/>
              <a:buNone/>
              <a:defRPr sz="1900">
                <a:solidFill>
                  <a:schemeClr val="accent1"/>
                </a:solidFill>
              </a:defRPr>
            </a:lvl4pPr>
            <a:lvl5pPr marL="0" indent="0">
              <a:lnSpc>
                <a:spcPct val="100000"/>
              </a:lnSpc>
              <a:spcAft>
                <a:spcPts val="0"/>
              </a:spcAft>
              <a:buFont typeface="Arial" panose="020B0604020202020204" pitchFamily="34" charset="0"/>
              <a:buNone/>
              <a:defRPr sz="1900">
                <a:solidFill>
                  <a:schemeClr val="accent1"/>
                </a:solidFill>
              </a:defRPr>
            </a:lvl5pPr>
            <a:lvl6pPr marL="0" indent="0">
              <a:lnSpc>
                <a:spcPct val="100000"/>
              </a:lnSpc>
              <a:spcAft>
                <a:spcPts val="0"/>
              </a:spcAft>
              <a:buFont typeface="Arial" panose="020B0604020202020204" pitchFamily="34" charset="0"/>
              <a:buNone/>
              <a:defRPr sz="1900">
                <a:solidFill>
                  <a:schemeClr val="accent1"/>
                </a:solidFill>
              </a:defRPr>
            </a:lvl6pPr>
            <a:lvl7pPr marL="0" indent="0">
              <a:lnSpc>
                <a:spcPct val="100000"/>
              </a:lnSpc>
              <a:spcAft>
                <a:spcPts val="0"/>
              </a:spcAft>
              <a:buFont typeface="Arial" panose="020B0604020202020204" pitchFamily="34" charset="0"/>
              <a:buNone/>
              <a:defRPr sz="1900">
                <a:solidFill>
                  <a:schemeClr val="accent1"/>
                </a:solidFill>
              </a:defRPr>
            </a:lvl7pPr>
            <a:lvl8pPr marL="0" indent="0">
              <a:lnSpc>
                <a:spcPct val="100000"/>
              </a:lnSpc>
              <a:spcAft>
                <a:spcPts val="0"/>
              </a:spcAft>
              <a:buFont typeface="Arial" panose="020B0604020202020204" pitchFamily="34" charset="0"/>
              <a:buNone/>
              <a:defRPr sz="1900">
                <a:solidFill>
                  <a:schemeClr val="accent1"/>
                </a:solidFill>
              </a:defRPr>
            </a:lvl8pPr>
            <a:lvl9pPr marL="0" indent="0">
              <a:lnSpc>
                <a:spcPct val="100000"/>
              </a:lnSpc>
              <a:spcAft>
                <a:spcPts val="0"/>
              </a:spcAft>
              <a:buFont typeface="Arial" panose="020B0604020202020204" pitchFamily="34" charset="0"/>
              <a:buNone/>
              <a:defRPr sz="1900">
                <a:solidFill>
                  <a:schemeClr val="accent1"/>
                </a:solidFill>
              </a:defRPr>
            </a:lvl9pPr>
          </a:lstStyle>
          <a:p>
            <a:pPr lvl="0"/>
            <a:r>
              <a:rPr lang="nl-NL"/>
              <a:t>[Auteur]</a:t>
            </a:r>
          </a:p>
        </p:txBody>
      </p:sp>
      <p:pic>
        <p:nvPicPr>
          <p:cNvPr id="4" name="Afbeelding 3"/>
          <p:cNvPicPr>
            <a:picLocks noChangeAspect="1"/>
          </p:cNvPicPr>
          <p:nvPr userDrawn="1"/>
        </p:nvPicPr>
        <p:blipFill>
          <a:blip r:embed="rId2"/>
          <a:stretch>
            <a:fillRect/>
          </a:stretch>
        </p:blipFill>
        <p:spPr bwMode="gray">
          <a:xfrm>
            <a:off x="0" y="0"/>
            <a:ext cx="5336806" cy="6859588"/>
          </a:xfrm>
          <a:prstGeom prst="rect">
            <a:avLst/>
          </a:prstGeom>
        </p:spPr>
      </p:pic>
      <p:grpSp>
        <p:nvGrpSpPr>
          <p:cNvPr id="6" name="Group 4"/>
          <p:cNvGrpSpPr>
            <a:grpSpLocks noChangeAspect="1"/>
          </p:cNvGrpSpPr>
          <p:nvPr userDrawn="1"/>
        </p:nvGrpSpPr>
        <p:grpSpPr bwMode="gray">
          <a:xfrm>
            <a:off x="1657350" y="2417765"/>
            <a:ext cx="2022475" cy="2024063"/>
            <a:chOff x="1044" y="1523"/>
            <a:chExt cx="1274" cy="1275"/>
          </a:xfrm>
        </p:grpSpPr>
        <p:sp>
          <p:nvSpPr>
            <p:cNvPr id="8" name="Freeform 5"/>
            <p:cNvSpPr>
              <a:spLocks/>
            </p:cNvSpPr>
            <p:nvPr userDrawn="1"/>
          </p:nvSpPr>
          <p:spPr bwMode="gray">
            <a:xfrm>
              <a:off x="1044" y="1523"/>
              <a:ext cx="1274" cy="1275"/>
            </a:xfrm>
            <a:custGeom>
              <a:avLst/>
              <a:gdLst>
                <a:gd name="T0" fmla="*/ 1274 w 1274"/>
                <a:gd name="T1" fmla="*/ 0 h 1275"/>
                <a:gd name="T2" fmla="*/ 0 w 1274"/>
                <a:gd name="T3" fmla="*/ 0 h 1275"/>
                <a:gd name="T4" fmla="*/ 0 w 1274"/>
                <a:gd name="T5" fmla="*/ 1275 h 1275"/>
                <a:gd name="T6" fmla="*/ 1274 w 1274"/>
                <a:gd name="T7" fmla="*/ 1275 h 1275"/>
                <a:gd name="T8" fmla="*/ 1274 w 1274"/>
                <a:gd name="T9" fmla="*/ 0 h 1275"/>
                <a:gd name="T10" fmla="*/ 1224 w 1274"/>
                <a:gd name="T11" fmla="*/ 1224 h 1275"/>
                <a:gd name="T12" fmla="*/ 51 w 1274"/>
                <a:gd name="T13" fmla="*/ 1224 h 1275"/>
                <a:gd name="T14" fmla="*/ 51 w 1274"/>
                <a:gd name="T15" fmla="*/ 50 h 1275"/>
                <a:gd name="T16" fmla="*/ 1224 w 1274"/>
                <a:gd name="T17" fmla="*/ 50 h 1275"/>
                <a:gd name="T18" fmla="*/ 1224 w 1274"/>
                <a:gd name="T19" fmla="*/ 1224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4" h="1275">
                  <a:moveTo>
                    <a:pt x="1274" y="0"/>
                  </a:moveTo>
                  <a:lnTo>
                    <a:pt x="0" y="0"/>
                  </a:lnTo>
                  <a:lnTo>
                    <a:pt x="0" y="1275"/>
                  </a:lnTo>
                  <a:lnTo>
                    <a:pt x="1274" y="1275"/>
                  </a:lnTo>
                  <a:lnTo>
                    <a:pt x="1274" y="0"/>
                  </a:lnTo>
                  <a:close/>
                  <a:moveTo>
                    <a:pt x="1224" y="1224"/>
                  </a:moveTo>
                  <a:lnTo>
                    <a:pt x="51" y="1224"/>
                  </a:lnTo>
                  <a:lnTo>
                    <a:pt x="51" y="50"/>
                  </a:lnTo>
                  <a:lnTo>
                    <a:pt x="1224" y="50"/>
                  </a:lnTo>
                  <a:lnTo>
                    <a:pt x="1224" y="1224"/>
                  </a:lnTo>
                  <a:close/>
                </a:path>
              </a:pathLst>
            </a:custGeom>
            <a:solidFill>
              <a:srgbClr val="E36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9" name="Freeform 6"/>
            <p:cNvSpPr>
              <a:spLocks/>
            </p:cNvSpPr>
            <p:nvPr userDrawn="1"/>
          </p:nvSpPr>
          <p:spPr bwMode="gray">
            <a:xfrm>
              <a:off x="1158" y="2448"/>
              <a:ext cx="1047" cy="239"/>
            </a:xfrm>
            <a:custGeom>
              <a:avLst/>
              <a:gdLst>
                <a:gd name="T0" fmla="*/ 3917 w 8381"/>
                <a:gd name="T1" fmla="*/ 1286 h 1908"/>
                <a:gd name="T2" fmla="*/ 3442 w 8381"/>
                <a:gd name="T3" fmla="*/ 1094 h 1908"/>
                <a:gd name="T4" fmla="*/ 3718 w 8381"/>
                <a:gd name="T5" fmla="*/ 1483 h 1908"/>
                <a:gd name="T6" fmla="*/ 3844 w 8381"/>
                <a:gd name="T7" fmla="*/ 553 h 1908"/>
                <a:gd name="T8" fmla="*/ 3442 w 8381"/>
                <a:gd name="T9" fmla="*/ 393 h 1908"/>
                <a:gd name="T10" fmla="*/ 3678 w 8381"/>
                <a:gd name="T11" fmla="*/ 727 h 1908"/>
                <a:gd name="T12" fmla="*/ 3673 w 8381"/>
                <a:gd name="T13" fmla="*/ 0 h 1908"/>
                <a:gd name="T14" fmla="*/ 4093 w 8381"/>
                <a:gd name="T15" fmla="*/ 889 h 1908"/>
                <a:gd name="T16" fmla="*/ 4387 w 8381"/>
                <a:gd name="T17" fmla="*/ 1317 h 1908"/>
                <a:gd name="T18" fmla="*/ 2983 w 8381"/>
                <a:gd name="T19" fmla="*/ 1877 h 1908"/>
                <a:gd name="T20" fmla="*/ 4723 w 8381"/>
                <a:gd name="T21" fmla="*/ 0 h 1908"/>
                <a:gd name="T22" fmla="*/ 5183 w 8381"/>
                <a:gd name="T23" fmla="*/ 1186 h 1908"/>
                <a:gd name="T24" fmla="*/ 5834 w 8381"/>
                <a:gd name="T25" fmla="*/ 1186 h 1908"/>
                <a:gd name="T26" fmla="*/ 6293 w 8381"/>
                <a:gd name="T27" fmla="*/ 0 h 1908"/>
                <a:gd name="T28" fmla="*/ 5511 w 8381"/>
                <a:gd name="T29" fmla="*/ 1908 h 1908"/>
                <a:gd name="T30" fmla="*/ 4723 w 8381"/>
                <a:gd name="T31" fmla="*/ 0 h 1908"/>
                <a:gd name="T32" fmla="*/ 7906 w 8381"/>
                <a:gd name="T33" fmla="*/ 934 h 1908"/>
                <a:gd name="T34" fmla="*/ 7205 w 8381"/>
                <a:gd name="T35" fmla="*/ 393 h 1908"/>
                <a:gd name="T36" fmla="*/ 7394 w 8381"/>
                <a:gd name="T37" fmla="*/ 1483 h 1908"/>
                <a:gd name="T38" fmla="*/ 7412 w 8381"/>
                <a:gd name="T39" fmla="*/ 0 h 1908"/>
                <a:gd name="T40" fmla="*/ 7412 w 8381"/>
                <a:gd name="T41" fmla="*/ 1877 h 1908"/>
                <a:gd name="T42" fmla="*/ 6746 w 8381"/>
                <a:gd name="T43" fmla="*/ 0 h 1908"/>
                <a:gd name="T44" fmla="*/ 2516 w 8381"/>
                <a:gd name="T45" fmla="*/ 0 h 1908"/>
                <a:gd name="T46" fmla="*/ 2056 w 8381"/>
                <a:gd name="T47" fmla="*/ 1877 h 1908"/>
                <a:gd name="T48" fmla="*/ 0 w 8381"/>
                <a:gd name="T49" fmla="*/ 0 h 1908"/>
                <a:gd name="T50" fmla="*/ 985 w 8381"/>
                <a:gd name="T51" fmla="*/ 876 h 1908"/>
                <a:gd name="T52" fmla="*/ 1147 w 8381"/>
                <a:gd name="T53" fmla="*/ 1197 h 1908"/>
                <a:gd name="T54" fmla="*/ 1126 w 8381"/>
                <a:gd name="T55" fmla="*/ 0 h 1908"/>
                <a:gd name="T56" fmla="*/ 1586 w 8381"/>
                <a:gd name="T57" fmla="*/ 1877 h 1908"/>
                <a:gd name="T58" fmla="*/ 601 w 8381"/>
                <a:gd name="T59" fmla="*/ 1002 h 1908"/>
                <a:gd name="T60" fmla="*/ 439 w 8381"/>
                <a:gd name="T61" fmla="*/ 682 h 1908"/>
                <a:gd name="T62" fmla="*/ 460 w 8381"/>
                <a:gd name="T63" fmla="*/ 1877 h 1908"/>
                <a:gd name="T64" fmla="*/ 0 w 8381"/>
                <a:gd name="T65" fmla="*/ 0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81" h="1908">
                  <a:moveTo>
                    <a:pt x="3718" y="1483"/>
                  </a:moveTo>
                  <a:cubicBezTo>
                    <a:pt x="3851" y="1483"/>
                    <a:pt x="3917" y="1391"/>
                    <a:pt x="3917" y="1286"/>
                  </a:cubicBezTo>
                  <a:cubicBezTo>
                    <a:pt x="3917" y="1181"/>
                    <a:pt x="3854" y="1094"/>
                    <a:pt x="3720" y="1094"/>
                  </a:cubicBezTo>
                  <a:cubicBezTo>
                    <a:pt x="3442" y="1094"/>
                    <a:pt x="3442" y="1094"/>
                    <a:pt x="3442" y="1094"/>
                  </a:cubicBezTo>
                  <a:cubicBezTo>
                    <a:pt x="3442" y="1483"/>
                    <a:pt x="3442" y="1483"/>
                    <a:pt x="3442" y="1483"/>
                  </a:cubicBezTo>
                  <a:lnTo>
                    <a:pt x="3718" y="1483"/>
                  </a:lnTo>
                  <a:close/>
                  <a:moveTo>
                    <a:pt x="3678" y="727"/>
                  </a:moveTo>
                  <a:cubicBezTo>
                    <a:pt x="3794" y="727"/>
                    <a:pt x="3844" y="643"/>
                    <a:pt x="3844" y="553"/>
                  </a:cubicBezTo>
                  <a:cubicBezTo>
                    <a:pt x="3844" y="467"/>
                    <a:pt x="3794" y="393"/>
                    <a:pt x="3670" y="393"/>
                  </a:cubicBezTo>
                  <a:cubicBezTo>
                    <a:pt x="3442" y="393"/>
                    <a:pt x="3442" y="393"/>
                    <a:pt x="3442" y="393"/>
                  </a:cubicBezTo>
                  <a:cubicBezTo>
                    <a:pt x="3442" y="727"/>
                    <a:pt x="3442" y="727"/>
                    <a:pt x="3442" y="727"/>
                  </a:cubicBezTo>
                  <a:lnTo>
                    <a:pt x="3678" y="727"/>
                  </a:lnTo>
                  <a:close/>
                  <a:moveTo>
                    <a:pt x="2983" y="0"/>
                  </a:moveTo>
                  <a:cubicBezTo>
                    <a:pt x="3673" y="0"/>
                    <a:pt x="3673" y="0"/>
                    <a:pt x="3673" y="0"/>
                  </a:cubicBezTo>
                  <a:cubicBezTo>
                    <a:pt x="4048" y="0"/>
                    <a:pt x="4311" y="168"/>
                    <a:pt x="4311" y="491"/>
                  </a:cubicBezTo>
                  <a:cubicBezTo>
                    <a:pt x="4311" y="648"/>
                    <a:pt x="4235" y="808"/>
                    <a:pt x="4093" y="889"/>
                  </a:cubicBezTo>
                  <a:cubicBezTo>
                    <a:pt x="4093" y="895"/>
                    <a:pt x="4093" y="895"/>
                    <a:pt x="4093" y="895"/>
                  </a:cubicBezTo>
                  <a:cubicBezTo>
                    <a:pt x="4308" y="960"/>
                    <a:pt x="4387" y="1152"/>
                    <a:pt x="4387" y="1317"/>
                  </a:cubicBezTo>
                  <a:cubicBezTo>
                    <a:pt x="4387" y="1727"/>
                    <a:pt x="4046" y="1877"/>
                    <a:pt x="3673" y="1877"/>
                  </a:cubicBezTo>
                  <a:cubicBezTo>
                    <a:pt x="2983" y="1877"/>
                    <a:pt x="2983" y="1877"/>
                    <a:pt x="2983" y="1877"/>
                  </a:cubicBezTo>
                  <a:lnTo>
                    <a:pt x="2983" y="0"/>
                  </a:lnTo>
                  <a:close/>
                  <a:moveTo>
                    <a:pt x="4723" y="0"/>
                  </a:moveTo>
                  <a:cubicBezTo>
                    <a:pt x="5183" y="0"/>
                    <a:pt x="5183" y="0"/>
                    <a:pt x="5183" y="0"/>
                  </a:cubicBezTo>
                  <a:cubicBezTo>
                    <a:pt x="5183" y="1186"/>
                    <a:pt x="5183" y="1186"/>
                    <a:pt x="5183" y="1186"/>
                  </a:cubicBezTo>
                  <a:cubicBezTo>
                    <a:pt x="5183" y="1383"/>
                    <a:pt x="5311" y="1488"/>
                    <a:pt x="5508" y="1488"/>
                  </a:cubicBezTo>
                  <a:cubicBezTo>
                    <a:pt x="5705" y="1488"/>
                    <a:pt x="5834" y="1383"/>
                    <a:pt x="5834" y="1186"/>
                  </a:cubicBezTo>
                  <a:cubicBezTo>
                    <a:pt x="5834" y="0"/>
                    <a:pt x="5834" y="0"/>
                    <a:pt x="5834" y="0"/>
                  </a:cubicBezTo>
                  <a:cubicBezTo>
                    <a:pt x="6293" y="0"/>
                    <a:pt x="6293" y="0"/>
                    <a:pt x="6293" y="0"/>
                  </a:cubicBezTo>
                  <a:cubicBezTo>
                    <a:pt x="6293" y="1186"/>
                    <a:pt x="6293" y="1186"/>
                    <a:pt x="6293" y="1186"/>
                  </a:cubicBezTo>
                  <a:cubicBezTo>
                    <a:pt x="6293" y="1609"/>
                    <a:pt x="5983" y="1908"/>
                    <a:pt x="5511" y="1908"/>
                  </a:cubicBezTo>
                  <a:cubicBezTo>
                    <a:pt x="5033" y="1908"/>
                    <a:pt x="4723" y="1609"/>
                    <a:pt x="4723" y="1186"/>
                  </a:cubicBezTo>
                  <a:lnTo>
                    <a:pt x="4723" y="0"/>
                  </a:lnTo>
                  <a:close/>
                  <a:moveTo>
                    <a:pt x="7394" y="1483"/>
                  </a:moveTo>
                  <a:cubicBezTo>
                    <a:pt x="7712" y="1483"/>
                    <a:pt x="7906" y="1294"/>
                    <a:pt x="7906" y="934"/>
                  </a:cubicBezTo>
                  <a:cubicBezTo>
                    <a:pt x="7906" y="577"/>
                    <a:pt x="7704" y="393"/>
                    <a:pt x="7394" y="393"/>
                  </a:cubicBezTo>
                  <a:cubicBezTo>
                    <a:pt x="7205" y="393"/>
                    <a:pt x="7205" y="393"/>
                    <a:pt x="7205" y="393"/>
                  </a:cubicBezTo>
                  <a:cubicBezTo>
                    <a:pt x="7205" y="1483"/>
                    <a:pt x="7205" y="1483"/>
                    <a:pt x="7205" y="1483"/>
                  </a:cubicBezTo>
                  <a:lnTo>
                    <a:pt x="7394" y="1483"/>
                  </a:lnTo>
                  <a:close/>
                  <a:moveTo>
                    <a:pt x="6746" y="0"/>
                  </a:moveTo>
                  <a:cubicBezTo>
                    <a:pt x="7412" y="0"/>
                    <a:pt x="7412" y="0"/>
                    <a:pt x="7412" y="0"/>
                  </a:cubicBezTo>
                  <a:cubicBezTo>
                    <a:pt x="8003" y="0"/>
                    <a:pt x="8381" y="343"/>
                    <a:pt x="8381" y="934"/>
                  </a:cubicBezTo>
                  <a:cubicBezTo>
                    <a:pt x="8381" y="1525"/>
                    <a:pt x="8003" y="1877"/>
                    <a:pt x="7412" y="1877"/>
                  </a:cubicBezTo>
                  <a:cubicBezTo>
                    <a:pt x="6746" y="1877"/>
                    <a:pt x="6746" y="1877"/>
                    <a:pt x="6746" y="1877"/>
                  </a:cubicBezTo>
                  <a:lnTo>
                    <a:pt x="6746" y="0"/>
                  </a:lnTo>
                  <a:close/>
                  <a:moveTo>
                    <a:pt x="2056" y="0"/>
                  </a:moveTo>
                  <a:cubicBezTo>
                    <a:pt x="2516" y="0"/>
                    <a:pt x="2516" y="0"/>
                    <a:pt x="2516" y="0"/>
                  </a:cubicBezTo>
                  <a:cubicBezTo>
                    <a:pt x="2516" y="1877"/>
                    <a:pt x="2516" y="1877"/>
                    <a:pt x="2516" y="1877"/>
                  </a:cubicBezTo>
                  <a:cubicBezTo>
                    <a:pt x="2056" y="1877"/>
                    <a:pt x="2056" y="1877"/>
                    <a:pt x="2056" y="1877"/>
                  </a:cubicBezTo>
                  <a:lnTo>
                    <a:pt x="2056" y="0"/>
                  </a:lnTo>
                  <a:close/>
                  <a:moveTo>
                    <a:pt x="0" y="0"/>
                  </a:moveTo>
                  <a:cubicBezTo>
                    <a:pt x="465" y="0"/>
                    <a:pt x="465" y="0"/>
                    <a:pt x="465" y="0"/>
                  </a:cubicBezTo>
                  <a:cubicBezTo>
                    <a:pt x="985" y="876"/>
                    <a:pt x="985" y="876"/>
                    <a:pt x="985" y="876"/>
                  </a:cubicBezTo>
                  <a:cubicBezTo>
                    <a:pt x="1058" y="1000"/>
                    <a:pt x="1142" y="1197"/>
                    <a:pt x="1142" y="1197"/>
                  </a:cubicBezTo>
                  <a:cubicBezTo>
                    <a:pt x="1147" y="1197"/>
                    <a:pt x="1147" y="1197"/>
                    <a:pt x="1147" y="1197"/>
                  </a:cubicBezTo>
                  <a:cubicBezTo>
                    <a:pt x="1147" y="1197"/>
                    <a:pt x="1126" y="995"/>
                    <a:pt x="1126" y="876"/>
                  </a:cubicBezTo>
                  <a:cubicBezTo>
                    <a:pt x="1126" y="0"/>
                    <a:pt x="1126" y="0"/>
                    <a:pt x="1126" y="0"/>
                  </a:cubicBezTo>
                  <a:cubicBezTo>
                    <a:pt x="1586" y="0"/>
                    <a:pt x="1586" y="0"/>
                    <a:pt x="1586" y="0"/>
                  </a:cubicBezTo>
                  <a:cubicBezTo>
                    <a:pt x="1586" y="1877"/>
                    <a:pt x="1586" y="1877"/>
                    <a:pt x="1586" y="1877"/>
                  </a:cubicBezTo>
                  <a:cubicBezTo>
                    <a:pt x="1124" y="1877"/>
                    <a:pt x="1124" y="1877"/>
                    <a:pt x="1124" y="1877"/>
                  </a:cubicBezTo>
                  <a:cubicBezTo>
                    <a:pt x="601" y="1002"/>
                    <a:pt x="601" y="1002"/>
                    <a:pt x="601" y="1002"/>
                  </a:cubicBezTo>
                  <a:cubicBezTo>
                    <a:pt x="528" y="879"/>
                    <a:pt x="444" y="682"/>
                    <a:pt x="444" y="682"/>
                  </a:cubicBezTo>
                  <a:cubicBezTo>
                    <a:pt x="439" y="682"/>
                    <a:pt x="439" y="682"/>
                    <a:pt x="439" y="682"/>
                  </a:cubicBezTo>
                  <a:cubicBezTo>
                    <a:pt x="439" y="682"/>
                    <a:pt x="460" y="884"/>
                    <a:pt x="460" y="1002"/>
                  </a:cubicBezTo>
                  <a:cubicBezTo>
                    <a:pt x="460" y="1877"/>
                    <a:pt x="460" y="1877"/>
                    <a:pt x="460" y="1877"/>
                  </a:cubicBezTo>
                  <a:cubicBezTo>
                    <a:pt x="0" y="1877"/>
                    <a:pt x="0" y="1877"/>
                    <a:pt x="0" y="187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grpSp>
        <p:nvGrpSpPr>
          <p:cNvPr id="16" name="Group 12"/>
          <p:cNvGrpSpPr>
            <a:grpSpLocks noChangeAspect="1"/>
          </p:cNvGrpSpPr>
          <p:nvPr userDrawn="1"/>
        </p:nvGrpSpPr>
        <p:grpSpPr bwMode="gray">
          <a:xfrm>
            <a:off x="11098219" y="5764213"/>
            <a:ext cx="852488" cy="854075"/>
            <a:chOff x="6991" y="3631"/>
            <a:chExt cx="537" cy="538"/>
          </a:xfrm>
        </p:grpSpPr>
        <p:sp>
          <p:nvSpPr>
            <p:cNvPr id="18" name="Rectangle 13"/>
            <p:cNvSpPr>
              <a:spLocks noChangeArrowheads="1"/>
            </p:cNvSpPr>
            <p:nvPr userDrawn="1"/>
          </p:nvSpPr>
          <p:spPr bwMode="gray">
            <a:xfrm>
              <a:off x="7003" y="3643"/>
              <a:ext cx="513" cy="514"/>
            </a:xfrm>
            <a:prstGeom prst="rect">
              <a:avLst/>
            </a:prstGeom>
            <a:blipFill>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p:cNvSpPr>
            <p:nvPr userDrawn="1"/>
          </p:nvSpPr>
          <p:spPr bwMode="gray">
            <a:xfrm>
              <a:off x="7039" y="4022"/>
              <a:ext cx="441" cy="100"/>
            </a:xfrm>
            <a:custGeom>
              <a:avLst/>
              <a:gdLst>
                <a:gd name="T0" fmla="*/ 171 w 3095"/>
                <a:gd name="T1" fmla="*/ 0 h 704"/>
                <a:gd name="T2" fmla="*/ 421 w 3095"/>
                <a:gd name="T3" fmla="*/ 442 h 704"/>
                <a:gd name="T4" fmla="*/ 416 w 3095"/>
                <a:gd name="T5" fmla="*/ 323 h 704"/>
                <a:gd name="T6" fmla="*/ 585 w 3095"/>
                <a:gd name="T7" fmla="*/ 0 h 704"/>
                <a:gd name="T8" fmla="*/ 415 w 3095"/>
                <a:gd name="T9" fmla="*/ 693 h 704"/>
                <a:gd name="T10" fmla="*/ 164 w 3095"/>
                <a:gd name="T11" fmla="*/ 252 h 704"/>
                <a:gd name="T12" fmla="*/ 169 w 3095"/>
                <a:gd name="T13" fmla="*/ 370 h 704"/>
                <a:gd name="T14" fmla="*/ 0 w 3095"/>
                <a:gd name="T15" fmla="*/ 693 h 704"/>
                <a:gd name="T16" fmla="*/ 759 w 3095"/>
                <a:gd name="T17" fmla="*/ 693 h 704"/>
                <a:gd name="T18" fmla="*/ 929 w 3095"/>
                <a:gd name="T19" fmla="*/ 0 h 704"/>
                <a:gd name="T20" fmla="*/ 759 w 3095"/>
                <a:gd name="T21" fmla="*/ 693 h 704"/>
                <a:gd name="T22" fmla="*/ 1356 w 3095"/>
                <a:gd name="T23" fmla="*/ 693 h 704"/>
                <a:gd name="T24" fmla="*/ 1511 w 3095"/>
                <a:gd name="T25" fmla="*/ 330 h 704"/>
                <a:gd name="T26" fmla="*/ 1592 w 3095"/>
                <a:gd name="T27" fmla="*/ 181 h 704"/>
                <a:gd name="T28" fmla="*/ 1101 w 3095"/>
                <a:gd name="T29" fmla="*/ 0 h 704"/>
                <a:gd name="T30" fmla="*/ 1271 w 3095"/>
                <a:gd name="T31" fmla="*/ 268 h 704"/>
                <a:gd name="T32" fmla="*/ 1355 w 3095"/>
                <a:gd name="T33" fmla="*/ 145 h 704"/>
                <a:gd name="T34" fmla="*/ 1358 w 3095"/>
                <a:gd name="T35" fmla="*/ 268 h 704"/>
                <a:gd name="T36" fmla="*/ 1271 w 3095"/>
                <a:gd name="T37" fmla="*/ 547 h 704"/>
                <a:gd name="T38" fmla="*/ 1373 w 3095"/>
                <a:gd name="T39" fmla="*/ 404 h 704"/>
                <a:gd name="T40" fmla="*/ 1372 w 3095"/>
                <a:gd name="T41" fmla="*/ 547 h 704"/>
                <a:gd name="T42" fmla="*/ 1744 w 3095"/>
                <a:gd name="T43" fmla="*/ 438 h 704"/>
                <a:gd name="T44" fmla="*/ 2324 w 3095"/>
                <a:gd name="T45" fmla="*/ 438 h 704"/>
                <a:gd name="T46" fmla="*/ 2154 w 3095"/>
                <a:gd name="T47" fmla="*/ 0 h 704"/>
                <a:gd name="T48" fmla="*/ 2034 w 3095"/>
                <a:gd name="T49" fmla="*/ 549 h 704"/>
                <a:gd name="T50" fmla="*/ 1913 w 3095"/>
                <a:gd name="T51" fmla="*/ 0 h 704"/>
                <a:gd name="T52" fmla="*/ 1744 w 3095"/>
                <a:gd name="T53" fmla="*/ 438 h 704"/>
                <a:gd name="T54" fmla="*/ 2737 w 3095"/>
                <a:gd name="T55" fmla="*/ 693 h 704"/>
                <a:gd name="T56" fmla="*/ 2737 w 3095"/>
                <a:gd name="T57" fmla="*/ 0 h 704"/>
                <a:gd name="T58" fmla="*/ 2491 w 3095"/>
                <a:gd name="T59" fmla="*/ 693 h 704"/>
                <a:gd name="T60" fmla="*/ 2660 w 3095"/>
                <a:gd name="T61" fmla="*/ 145 h 704"/>
                <a:gd name="T62" fmla="*/ 2919 w 3095"/>
                <a:gd name="T63" fmla="*/ 345 h 704"/>
                <a:gd name="T64" fmla="*/ 2660 w 3095"/>
                <a:gd name="T65" fmla="*/ 547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95" h="704">
                  <a:moveTo>
                    <a:pt x="0" y="0"/>
                  </a:moveTo>
                  <a:cubicBezTo>
                    <a:pt x="171" y="0"/>
                    <a:pt x="171" y="0"/>
                    <a:pt x="171" y="0"/>
                  </a:cubicBezTo>
                  <a:cubicBezTo>
                    <a:pt x="363" y="323"/>
                    <a:pt x="363" y="323"/>
                    <a:pt x="363" y="323"/>
                  </a:cubicBezTo>
                  <a:cubicBezTo>
                    <a:pt x="390" y="369"/>
                    <a:pt x="421" y="442"/>
                    <a:pt x="421" y="442"/>
                  </a:cubicBezTo>
                  <a:cubicBezTo>
                    <a:pt x="423" y="442"/>
                    <a:pt x="423" y="442"/>
                    <a:pt x="423" y="442"/>
                  </a:cubicBezTo>
                  <a:cubicBezTo>
                    <a:pt x="423" y="442"/>
                    <a:pt x="416" y="367"/>
                    <a:pt x="416" y="323"/>
                  </a:cubicBezTo>
                  <a:cubicBezTo>
                    <a:pt x="416" y="0"/>
                    <a:pt x="416" y="0"/>
                    <a:pt x="416" y="0"/>
                  </a:cubicBezTo>
                  <a:cubicBezTo>
                    <a:pt x="585" y="0"/>
                    <a:pt x="585" y="0"/>
                    <a:pt x="585" y="0"/>
                  </a:cubicBezTo>
                  <a:cubicBezTo>
                    <a:pt x="585" y="693"/>
                    <a:pt x="585" y="693"/>
                    <a:pt x="585" y="693"/>
                  </a:cubicBezTo>
                  <a:cubicBezTo>
                    <a:pt x="415" y="693"/>
                    <a:pt x="415" y="693"/>
                    <a:pt x="415" y="693"/>
                  </a:cubicBezTo>
                  <a:cubicBezTo>
                    <a:pt x="222" y="370"/>
                    <a:pt x="222" y="370"/>
                    <a:pt x="222" y="370"/>
                  </a:cubicBezTo>
                  <a:cubicBezTo>
                    <a:pt x="195" y="324"/>
                    <a:pt x="164" y="252"/>
                    <a:pt x="164" y="252"/>
                  </a:cubicBezTo>
                  <a:cubicBezTo>
                    <a:pt x="162" y="252"/>
                    <a:pt x="162" y="252"/>
                    <a:pt x="162" y="252"/>
                  </a:cubicBezTo>
                  <a:cubicBezTo>
                    <a:pt x="162" y="252"/>
                    <a:pt x="169" y="326"/>
                    <a:pt x="169" y="370"/>
                  </a:cubicBezTo>
                  <a:cubicBezTo>
                    <a:pt x="169" y="693"/>
                    <a:pt x="169" y="693"/>
                    <a:pt x="169" y="693"/>
                  </a:cubicBezTo>
                  <a:cubicBezTo>
                    <a:pt x="0" y="693"/>
                    <a:pt x="0" y="693"/>
                    <a:pt x="0" y="693"/>
                  </a:cubicBezTo>
                  <a:lnTo>
                    <a:pt x="0" y="0"/>
                  </a:lnTo>
                  <a:close/>
                  <a:moveTo>
                    <a:pt x="759" y="693"/>
                  </a:moveTo>
                  <a:cubicBezTo>
                    <a:pt x="929" y="693"/>
                    <a:pt x="929" y="693"/>
                    <a:pt x="929" y="693"/>
                  </a:cubicBezTo>
                  <a:cubicBezTo>
                    <a:pt x="929" y="0"/>
                    <a:pt x="929" y="0"/>
                    <a:pt x="929" y="0"/>
                  </a:cubicBezTo>
                  <a:cubicBezTo>
                    <a:pt x="759" y="0"/>
                    <a:pt x="759" y="0"/>
                    <a:pt x="759" y="0"/>
                  </a:cubicBezTo>
                  <a:lnTo>
                    <a:pt x="759" y="693"/>
                  </a:lnTo>
                  <a:close/>
                  <a:moveTo>
                    <a:pt x="1101" y="693"/>
                  </a:moveTo>
                  <a:cubicBezTo>
                    <a:pt x="1356" y="693"/>
                    <a:pt x="1356" y="693"/>
                    <a:pt x="1356" y="693"/>
                  </a:cubicBezTo>
                  <a:cubicBezTo>
                    <a:pt x="1494" y="693"/>
                    <a:pt x="1620" y="638"/>
                    <a:pt x="1620" y="486"/>
                  </a:cubicBezTo>
                  <a:cubicBezTo>
                    <a:pt x="1620" y="425"/>
                    <a:pt x="1591" y="354"/>
                    <a:pt x="1511" y="330"/>
                  </a:cubicBezTo>
                  <a:cubicBezTo>
                    <a:pt x="1511" y="328"/>
                    <a:pt x="1511" y="328"/>
                    <a:pt x="1511" y="328"/>
                  </a:cubicBezTo>
                  <a:cubicBezTo>
                    <a:pt x="1563" y="298"/>
                    <a:pt x="1592" y="239"/>
                    <a:pt x="1592" y="181"/>
                  </a:cubicBezTo>
                  <a:cubicBezTo>
                    <a:pt x="1592" y="62"/>
                    <a:pt x="1495" y="0"/>
                    <a:pt x="1356" y="0"/>
                  </a:cubicBezTo>
                  <a:cubicBezTo>
                    <a:pt x="1101" y="0"/>
                    <a:pt x="1101" y="0"/>
                    <a:pt x="1101" y="0"/>
                  </a:cubicBezTo>
                  <a:lnTo>
                    <a:pt x="1101" y="693"/>
                  </a:lnTo>
                  <a:close/>
                  <a:moveTo>
                    <a:pt x="1271" y="268"/>
                  </a:moveTo>
                  <a:cubicBezTo>
                    <a:pt x="1271" y="145"/>
                    <a:pt x="1271" y="145"/>
                    <a:pt x="1271" y="145"/>
                  </a:cubicBezTo>
                  <a:cubicBezTo>
                    <a:pt x="1355" y="145"/>
                    <a:pt x="1355" y="145"/>
                    <a:pt x="1355" y="145"/>
                  </a:cubicBezTo>
                  <a:cubicBezTo>
                    <a:pt x="1401" y="145"/>
                    <a:pt x="1419" y="172"/>
                    <a:pt x="1419" y="204"/>
                  </a:cubicBezTo>
                  <a:cubicBezTo>
                    <a:pt x="1419" y="237"/>
                    <a:pt x="1401" y="268"/>
                    <a:pt x="1358" y="268"/>
                  </a:cubicBezTo>
                  <a:lnTo>
                    <a:pt x="1271" y="268"/>
                  </a:lnTo>
                  <a:close/>
                  <a:moveTo>
                    <a:pt x="1271" y="547"/>
                  </a:moveTo>
                  <a:cubicBezTo>
                    <a:pt x="1271" y="404"/>
                    <a:pt x="1271" y="404"/>
                    <a:pt x="1271" y="404"/>
                  </a:cubicBezTo>
                  <a:cubicBezTo>
                    <a:pt x="1373" y="404"/>
                    <a:pt x="1373" y="404"/>
                    <a:pt x="1373" y="404"/>
                  </a:cubicBezTo>
                  <a:cubicBezTo>
                    <a:pt x="1423" y="404"/>
                    <a:pt x="1446" y="436"/>
                    <a:pt x="1446" y="475"/>
                  </a:cubicBezTo>
                  <a:cubicBezTo>
                    <a:pt x="1446" y="513"/>
                    <a:pt x="1422" y="547"/>
                    <a:pt x="1372" y="547"/>
                  </a:cubicBezTo>
                  <a:lnTo>
                    <a:pt x="1271" y="547"/>
                  </a:lnTo>
                  <a:close/>
                  <a:moveTo>
                    <a:pt x="1744" y="438"/>
                  </a:moveTo>
                  <a:cubicBezTo>
                    <a:pt x="1744" y="594"/>
                    <a:pt x="1858" y="704"/>
                    <a:pt x="2035" y="704"/>
                  </a:cubicBezTo>
                  <a:cubicBezTo>
                    <a:pt x="2209" y="704"/>
                    <a:pt x="2324" y="594"/>
                    <a:pt x="2324" y="438"/>
                  </a:cubicBezTo>
                  <a:cubicBezTo>
                    <a:pt x="2324" y="0"/>
                    <a:pt x="2324" y="0"/>
                    <a:pt x="2324" y="0"/>
                  </a:cubicBezTo>
                  <a:cubicBezTo>
                    <a:pt x="2154" y="0"/>
                    <a:pt x="2154" y="0"/>
                    <a:pt x="2154" y="0"/>
                  </a:cubicBezTo>
                  <a:cubicBezTo>
                    <a:pt x="2154" y="438"/>
                    <a:pt x="2154" y="438"/>
                    <a:pt x="2154" y="438"/>
                  </a:cubicBezTo>
                  <a:cubicBezTo>
                    <a:pt x="2154" y="510"/>
                    <a:pt x="2106" y="549"/>
                    <a:pt x="2034" y="549"/>
                  </a:cubicBezTo>
                  <a:cubicBezTo>
                    <a:pt x="1961" y="549"/>
                    <a:pt x="1913" y="510"/>
                    <a:pt x="1913" y="438"/>
                  </a:cubicBezTo>
                  <a:cubicBezTo>
                    <a:pt x="1913" y="0"/>
                    <a:pt x="1913" y="0"/>
                    <a:pt x="1913" y="0"/>
                  </a:cubicBezTo>
                  <a:cubicBezTo>
                    <a:pt x="1744" y="0"/>
                    <a:pt x="1744" y="0"/>
                    <a:pt x="1744" y="0"/>
                  </a:cubicBezTo>
                  <a:lnTo>
                    <a:pt x="1744" y="438"/>
                  </a:lnTo>
                  <a:close/>
                  <a:moveTo>
                    <a:pt x="2491" y="693"/>
                  </a:moveTo>
                  <a:cubicBezTo>
                    <a:pt x="2737" y="693"/>
                    <a:pt x="2737" y="693"/>
                    <a:pt x="2737" y="693"/>
                  </a:cubicBezTo>
                  <a:cubicBezTo>
                    <a:pt x="2955" y="693"/>
                    <a:pt x="3095" y="563"/>
                    <a:pt x="3095" y="345"/>
                  </a:cubicBezTo>
                  <a:cubicBezTo>
                    <a:pt x="3095" y="127"/>
                    <a:pt x="2955" y="0"/>
                    <a:pt x="2737" y="0"/>
                  </a:cubicBezTo>
                  <a:cubicBezTo>
                    <a:pt x="2491" y="0"/>
                    <a:pt x="2491" y="0"/>
                    <a:pt x="2491" y="0"/>
                  </a:cubicBezTo>
                  <a:lnTo>
                    <a:pt x="2491" y="693"/>
                  </a:lnTo>
                  <a:close/>
                  <a:moveTo>
                    <a:pt x="2660" y="547"/>
                  </a:moveTo>
                  <a:cubicBezTo>
                    <a:pt x="2660" y="145"/>
                    <a:pt x="2660" y="145"/>
                    <a:pt x="2660" y="145"/>
                  </a:cubicBezTo>
                  <a:cubicBezTo>
                    <a:pt x="2730" y="145"/>
                    <a:pt x="2730" y="145"/>
                    <a:pt x="2730" y="145"/>
                  </a:cubicBezTo>
                  <a:cubicBezTo>
                    <a:pt x="2844" y="145"/>
                    <a:pt x="2919" y="213"/>
                    <a:pt x="2919" y="345"/>
                  </a:cubicBezTo>
                  <a:cubicBezTo>
                    <a:pt x="2919" y="478"/>
                    <a:pt x="2847" y="547"/>
                    <a:pt x="2730" y="547"/>
                  </a:cubicBezTo>
                  <a:lnTo>
                    <a:pt x="2660" y="5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p:cNvSpPr>
            <p:nvPr userDrawn="1"/>
          </p:nvSpPr>
          <p:spPr bwMode="gray">
            <a:xfrm>
              <a:off x="6991" y="3631"/>
              <a:ext cx="537" cy="538"/>
            </a:xfrm>
            <a:custGeom>
              <a:avLst/>
              <a:gdLst>
                <a:gd name="T0" fmla="*/ 516 w 537"/>
                <a:gd name="T1" fmla="*/ 517 h 538"/>
                <a:gd name="T2" fmla="*/ 21 w 537"/>
                <a:gd name="T3" fmla="*/ 517 h 538"/>
                <a:gd name="T4" fmla="*/ 21 w 537"/>
                <a:gd name="T5" fmla="*/ 21 h 538"/>
                <a:gd name="T6" fmla="*/ 516 w 537"/>
                <a:gd name="T7" fmla="*/ 21 h 538"/>
                <a:gd name="T8" fmla="*/ 516 w 537"/>
                <a:gd name="T9" fmla="*/ 517 h 538"/>
                <a:gd name="T10" fmla="*/ 537 w 537"/>
                <a:gd name="T11" fmla="*/ 0 h 538"/>
                <a:gd name="T12" fmla="*/ 0 w 537"/>
                <a:gd name="T13" fmla="*/ 0 h 538"/>
                <a:gd name="T14" fmla="*/ 0 w 537"/>
                <a:gd name="T15" fmla="*/ 538 h 538"/>
                <a:gd name="T16" fmla="*/ 537 w 537"/>
                <a:gd name="T17" fmla="*/ 538 h 538"/>
                <a:gd name="T18" fmla="*/ 537 w 537"/>
                <a:gd name="T1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7" h="538">
                  <a:moveTo>
                    <a:pt x="516" y="517"/>
                  </a:moveTo>
                  <a:lnTo>
                    <a:pt x="21" y="517"/>
                  </a:lnTo>
                  <a:lnTo>
                    <a:pt x="21" y="21"/>
                  </a:lnTo>
                  <a:lnTo>
                    <a:pt x="516" y="21"/>
                  </a:lnTo>
                  <a:lnTo>
                    <a:pt x="516" y="517"/>
                  </a:lnTo>
                  <a:close/>
                  <a:moveTo>
                    <a:pt x="537" y="0"/>
                  </a:moveTo>
                  <a:lnTo>
                    <a:pt x="0" y="0"/>
                  </a:lnTo>
                  <a:lnTo>
                    <a:pt x="0" y="538"/>
                  </a:lnTo>
                  <a:lnTo>
                    <a:pt x="537" y="538"/>
                  </a:lnTo>
                  <a:lnTo>
                    <a:pt x="537" y="0"/>
                  </a:lnTo>
                  <a:close/>
                </a:path>
              </a:pathLst>
            </a:custGeom>
            <a:solidFill>
              <a:srgbClr val="E36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bwMode="gray"/>
        <p:txBody>
          <a:bodyPr/>
          <a:lstStyle>
            <a:lvl1pPr>
              <a:defRPr/>
            </a:lvl1pPr>
          </a:lstStyle>
          <a:p>
            <a:pPr lvl="0"/>
            <a:r>
              <a:rPr lang="nl-NL"/>
              <a:t>[Typ tekst of klik op een pictogram om een object in te voegen]</a:t>
            </a:r>
            <a:endParaRPr lang="nl-NL" noProof="1"/>
          </a:p>
        </p:txBody>
      </p:sp>
      <p:sp>
        <p:nvSpPr>
          <p:cNvPr id="2" name="Titel 1"/>
          <p:cNvSpPr>
            <a:spLocks noGrp="1"/>
          </p:cNvSpPr>
          <p:nvPr>
            <p:ph type="title" hasCustomPrompt="1"/>
          </p:nvPr>
        </p:nvSpPr>
        <p:spPr bwMode="gray"/>
        <p:txBody>
          <a:bodyPr/>
          <a:lstStyle/>
          <a:p>
            <a:r>
              <a:rPr lang="nl-NL" noProof="1"/>
              <a:t>[Titel]</a:t>
            </a:r>
          </a:p>
        </p:txBody>
      </p:sp>
      <p:sp>
        <p:nvSpPr>
          <p:cNvPr id="10" name="Tijdelijke aanduiding voor datum 9"/>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11" name="Tijdelijke aanduiding voor voettekst 10"/>
          <p:cNvSpPr>
            <a:spLocks noGrp="1"/>
          </p:cNvSpPr>
          <p:nvPr>
            <p:ph type="ftr" sz="quarter" idx="11"/>
          </p:nvPr>
        </p:nvSpPr>
        <p:spPr/>
        <p:txBody>
          <a:bodyPr/>
          <a:lstStyle/>
          <a:p>
            <a:pPr algn="l"/>
            <a:r>
              <a:rPr lang="nl-NL" noProof="1"/>
              <a:t>Via Invoegen | Koptekst en Voettekst kunt u deze tekst wijzigen</a:t>
            </a:r>
          </a:p>
        </p:txBody>
      </p:sp>
      <p:sp>
        <p:nvSpPr>
          <p:cNvPr id="12" name="Tijdelijke aanduiding voor dianummer 11"/>
          <p:cNvSpPr>
            <a:spLocks noGrp="1"/>
          </p:cNvSpPr>
          <p:nvPr>
            <p:ph type="sldNum" sz="quarter" idx="12"/>
          </p:nvPr>
        </p:nvSpPr>
        <p:spPr/>
        <p:txBody>
          <a:bodyPr/>
          <a:lstStyle/>
          <a:p>
            <a:fld id="{1336C48C-F87C-4E4B-81EF-5027B17D1F61}" type="slidenum">
              <a:rPr lang="nl-NL" noProof="1" smtClean="0"/>
              <a:pPr/>
              <a:t>‹nr.›</a:t>
            </a:fld>
            <a:endParaRPr lang="nl-NL"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R"/>
          <p:cNvSpPr>
            <a:spLocks noGrp="1"/>
          </p:cNvSpPr>
          <p:nvPr>
            <p:ph sz="quarter" idx="13" hasCustomPrompt="1"/>
          </p:nvPr>
        </p:nvSpPr>
        <p:spPr bwMode="gray">
          <a:xfrm>
            <a:off x="6372000" y="1720800"/>
            <a:ext cx="5040000" cy="4140000"/>
          </a:xfrm>
        </p:spPr>
        <p:txBody>
          <a:bodyPr/>
          <a:lstStyle>
            <a:lvl1pPr>
              <a:defRPr/>
            </a:lvl1pPr>
          </a:lstStyle>
          <a:p>
            <a:pPr lvl="0"/>
            <a:r>
              <a:rPr lang="nl-NL"/>
              <a:t>[Typ tekst of klik op een pictogram om een object in te voegen]</a:t>
            </a:r>
            <a:endParaRPr lang="nl-NL" noProof="1"/>
          </a:p>
        </p:txBody>
      </p:sp>
      <p:sp>
        <p:nvSpPr>
          <p:cNvPr id="11" name="Tijdelijke aanduiding voor inhoud L"/>
          <p:cNvSpPr>
            <a:spLocks noGrp="1"/>
          </p:cNvSpPr>
          <p:nvPr>
            <p:ph sz="quarter" idx="14" hasCustomPrompt="1"/>
          </p:nvPr>
        </p:nvSpPr>
        <p:spPr bwMode="gray">
          <a:xfrm>
            <a:off x="1080000" y="1720800"/>
            <a:ext cx="5040000" cy="4140000"/>
          </a:xfrm>
        </p:spPr>
        <p:txBody>
          <a:bodyPr/>
          <a:lstStyle>
            <a:lvl1pPr>
              <a:defRPr/>
            </a:lvl1pPr>
          </a:lstStyle>
          <a:p>
            <a:pPr lvl="0"/>
            <a:r>
              <a:rPr lang="nl-NL"/>
              <a:t>[Typ tekst of klik op een pictogram om een object in te voegen]</a:t>
            </a:r>
            <a:endParaRPr lang="nl-NL" noProof="1"/>
          </a:p>
        </p:txBody>
      </p:sp>
      <p:sp>
        <p:nvSpPr>
          <p:cNvPr id="5" name="Titel 4"/>
          <p:cNvSpPr>
            <a:spLocks noGrp="1"/>
          </p:cNvSpPr>
          <p:nvPr>
            <p:ph type="title" hasCustomPrompt="1"/>
          </p:nvPr>
        </p:nvSpPr>
        <p:spPr bwMode="gray"/>
        <p:txBody>
          <a:bodyPr/>
          <a:lstStyle>
            <a:lvl1pPr>
              <a:defRPr/>
            </a:lvl1pPr>
          </a:lstStyle>
          <a:p>
            <a:r>
              <a:rPr lang="nl-NL"/>
              <a:t>[Titel]</a:t>
            </a:r>
          </a:p>
        </p:txBody>
      </p:sp>
      <p:sp>
        <p:nvSpPr>
          <p:cNvPr id="10" name="Tijdelijke aanduiding voor datum 9"/>
          <p:cNvSpPr>
            <a:spLocks noGrp="1"/>
          </p:cNvSpPr>
          <p:nvPr>
            <p:ph type="dt" sz="half" idx="15"/>
          </p:nvPr>
        </p:nvSpPr>
        <p:spPr/>
        <p:txBody>
          <a:bodyPr/>
          <a:lstStyle/>
          <a:p>
            <a:fld id="{580A612F-C343-4B71-9D65-CB4B0B1B8C9B}" type="datetime1">
              <a:rPr lang="nl-NL" noProof="1" smtClean="0"/>
              <a:pPr/>
              <a:t>15-4-2025</a:t>
            </a:fld>
            <a:endParaRPr lang="nl-NL" noProof="1"/>
          </a:p>
        </p:txBody>
      </p:sp>
      <p:sp>
        <p:nvSpPr>
          <p:cNvPr id="12" name="Tijdelijke aanduiding voor voettekst 11"/>
          <p:cNvSpPr>
            <a:spLocks noGrp="1"/>
          </p:cNvSpPr>
          <p:nvPr>
            <p:ph type="ftr" sz="quarter" idx="16"/>
          </p:nvPr>
        </p:nvSpPr>
        <p:spPr/>
        <p:txBody>
          <a:bodyPr/>
          <a:lstStyle/>
          <a:p>
            <a:pPr algn="l"/>
            <a:r>
              <a:rPr lang="nl-NL" noProof="1"/>
              <a:t>Via Invoegen | Koptekst en Voettekst kunt u deze tekst wijzigen</a:t>
            </a:r>
          </a:p>
        </p:txBody>
      </p:sp>
      <p:sp>
        <p:nvSpPr>
          <p:cNvPr id="13" name="Tijdelijke aanduiding voor dianummer 12"/>
          <p:cNvSpPr>
            <a:spLocks noGrp="1"/>
          </p:cNvSpPr>
          <p:nvPr>
            <p:ph type="sldNum" sz="quarter" idx="17"/>
          </p:nvPr>
        </p:nvSpPr>
        <p:spPr/>
        <p:txBody>
          <a:bodyPr/>
          <a:lstStyle/>
          <a:p>
            <a:fld id="{1336C48C-F87C-4E4B-81EF-5027B17D1F61}" type="slidenum">
              <a:rPr lang="nl-NL" noProof="1" smtClean="0"/>
              <a:pPr/>
              <a:t>‹nr.›</a:t>
            </a:fld>
            <a:endParaRPr lang="nl-NL"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leen tekst of object">
    <p:spTree>
      <p:nvGrpSpPr>
        <p:cNvPr id="1" name=""/>
        <p:cNvGrpSpPr/>
        <p:nvPr/>
      </p:nvGrpSpPr>
      <p:grpSpPr>
        <a:xfrm>
          <a:off x="0" y="0"/>
          <a:ext cx="0" cy="0"/>
          <a:chOff x="0" y="0"/>
          <a:chExt cx="0" cy="0"/>
        </a:xfrm>
      </p:grpSpPr>
      <p:grpSp>
        <p:nvGrpSpPr>
          <p:cNvPr id="9" name="Group 4"/>
          <p:cNvGrpSpPr>
            <a:grpSpLocks noChangeAspect="1"/>
          </p:cNvGrpSpPr>
          <p:nvPr userDrawn="1"/>
        </p:nvGrpSpPr>
        <p:grpSpPr bwMode="gray">
          <a:xfrm>
            <a:off x="11383973" y="6049962"/>
            <a:ext cx="566738" cy="568325"/>
            <a:chOff x="7171" y="3811"/>
            <a:chExt cx="357" cy="358"/>
          </a:xfrm>
        </p:grpSpPr>
        <p:sp>
          <p:nvSpPr>
            <p:cNvPr id="10" name="Rectangle 5"/>
            <p:cNvSpPr>
              <a:spLocks noChangeArrowheads="1"/>
            </p:cNvSpPr>
            <p:nvPr userDrawn="1"/>
          </p:nvSpPr>
          <p:spPr bwMode="gray">
            <a:xfrm>
              <a:off x="7179" y="3819"/>
              <a:ext cx="341" cy="342"/>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6"/>
            <p:cNvSpPr>
              <a:spLocks/>
            </p:cNvSpPr>
            <p:nvPr userDrawn="1"/>
          </p:nvSpPr>
          <p:spPr bwMode="gray">
            <a:xfrm>
              <a:off x="7202" y="4071"/>
              <a:ext cx="294" cy="67"/>
            </a:xfrm>
            <a:custGeom>
              <a:avLst/>
              <a:gdLst>
                <a:gd name="T0" fmla="*/ 114 w 2059"/>
                <a:gd name="T1" fmla="*/ 0 h 469"/>
                <a:gd name="T2" fmla="*/ 280 w 2059"/>
                <a:gd name="T3" fmla="*/ 294 h 469"/>
                <a:gd name="T4" fmla="*/ 277 w 2059"/>
                <a:gd name="T5" fmla="*/ 215 h 469"/>
                <a:gd name="T6" fmla="*/ 389 w 2059"/>
                <a:gd name="T7" fmla="*/ 0 h 469"/>
                <a:gd name="T8" fmla="*/ 276 w 2059"/>
                <a:gd name="T9" fmla="*/ 461 h 469"/>
                <a:gd name="T10" fmla="*/ 109 w 2059"/>
                <a:gd name="T11" fmla="*/ 167 h 469"/>
                <a:gd name="T12" fmla="*/ 113 w 2059"/>
                <a:gd name="T13" fmla="*/ 246 h 469"/>
                <a:gd name="T14" fmla="*/ 0 w 2059"/>
                <a:gd name="T15" fmla="*/ 461 h 469"/>
                <a:gd name="T16" fmla="*/ 505 w 2059"/>
                <a:gd name="T17" fmla="*/ 461 h 469"/>
                <a:gd name="T18" fmla="*/ 618 w 2059"/>
                <a:gd name="T19" fmla="*/ 0 h 469"/>
                <a:gd name="T20" fmla="*/ 505 w 2059"/>
                <a:gd name="T21" fmla="*/ 461 h 469"/>
                <a:gd name="T22" fmla="*/ 902 w 2059"/>
                <a:gd name="T23" fmla="*/ 461 h 469"/>
                <a:gd name="T24" fmla="*/ 1006 w 2059"/>
                <a:gd name="T25" fmla="*/ 220 h 469"/>
                <a:gd name="T26" fmla="*/ 1059 w 2059"/>
                <a:gd name="T27" fmla="*/ 120 h 469"/>
                <a:gd name="T28" fmla="*/ 733 w 2059"/>
                <a:gd name="T29" fmla="*/ 0 h 469"/>
                <a:gd name="T30" fmla="*/ 846 w 2059"/>
                <a:gd name="T31" fmla="*/ 178 h 469"/>
                <a:gd name="T32" fmla="*/ 902 w 2059"/>
                <a:gd name="T33" fmla="*/ 96 h 469"/>
                <a:gd name="T34" fmla="*/ 904 w 2059"/>
                <a:gd name="T35" fmla="*/ 178 h 469"/>
                <a:gd name="T36" fmla="*/ 846 w 2059"/>
                <a:gd name="T37" fmla="*/ 364 h 469"/>
                <a:gd name="T38" fmla="*/ 914 w 2059"/>
                <a:gd name="T39" fmla="*/ 269 h 469"/>
                <a:gd name="T40" fmla="*/ 913 w 2059"/>
                <a:gd name="T41" fmla="*/ 364 h 469"/>
                <a:gd name="T42" fmla="*/ 1160 w 2059"/>
                <a:gd name="T43" fmla="*/ 291 h 469"/>
                <a:gd name="T44" fmla="*/ 1546 w 2059"/>
                <a:gd name="T45" fmla="*/ 291 h 469"/>
                <a:gd name="T46" fmla="*/ 1433 w 2059"/>
                <a:gd name="T47" fmla="*/ 0 h 469"/>
                <a:gd name="T48" fmla="*/ 1353 w 2059"/>
                <a:gd name="T49" fmla="*/ 365 h 469"/>
                <a:gd name="T50" fmla="*/ 1273 w 2059"/>
                <a:gd name="T51" fmla="*/ 0 h 469"/>
                <a:gd name="T52" fmla="*/ 1160 w 2059"/>
                <a:gd name="T53" fmla="*/ 291 h 469"/>
                <a:gd name="T54" fmla="*/ 1821 w 2059"/>
                <a:gd name="T55" fmla="*/ 461 h 469"/>
                <a:gd name="T56" fmla="*/ 1821 w 2059"/>
                <a:gd name="T57" fmla="*/ 0 h 469"/>
                <a:gd name="T58" fmla="*/ 1657 w 2059"/>
                <a:gd name="T59" fmla="*/ 461 h 469"/>
                <a:gd name="T60" fmla="*/ 1770 w 2059"/>
                <a:gd name="T61" fmla="*/ 96 h 469"/>
                <a:gd name="T62" fmla="*/ 1943 w 2059"/>
                <a:gd name="T63" fmla="*/ 229 h 469"/>
                <a:gd name="T64" fmla="*/ 1770 w 2059"/>
                <a:gd name="T65" fmla="*/ 36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9" h="469">
                  <a:moveTo>
                    <a:pt x="0" y="0"/>
                  </a:moveTo>
                  <a:cubicBezTo>
                    <a:pt x="114" y="0"/>
                    <a:pt x="114" y="0"/>
                    <a:pt x="114" y="0"/>
                  </a:cubicBezTo>
                  <a:cubicBezTo>
                    <a:pt x="242" y="215"/>
                    <a:pt x="242" y="215"/>
                    <a:pt x="242" y="215"/>
                  </a:cubicBezTo>
                  <a:cubicBezTo>
                    <a:pt x="260" y="245"/>
                    <a:pt x="280" y="294"/>
                    <a:pt x="280" y="294"/>
                  </a:cubicBezTo>
                  <a:cubicBezTo>
                    <a:pt x="282" y="294"/>
                    <a:pt x="282" y="294"/>
                    <a:pt x="282" y="294"/>
                  </a:cubicBezTo>
                  <a:cubicBezTo>
                    <a:pt x="282" y="294"/>
                    <a:pt x="277" y="244"/>
                    <a:pt x="277" y="215"/>
                  </a:cubicBezTo>
                  <a:cubicBezTo>
                    <a:pt x="277" y="0"/>
                    <a:pt x="277" y="0"/>
                    <a:pt x="277" y="0"/>
                  </a:cubicBezTo>
                  <a:cubicBezTo>
                    <a:pt x="389" y="0"/>
                    <a:pt x="389" y="0"/>
                    <a:pt x="389" y="0"/>
                  </a:cubicBezTo>
                  <a:cubicBezTo>
                    <a:pt x="389" y="461"/>
                    <a:pt x="389" y="461"/>
                    <a:pt x="389" y="461"/>
                  </a:cubicBezTo>
                  <a:cubicBezTo>
                    <a:pt x="276" y="461"/>
                    <a:pt x="276" y="461"/>
                    <a:pt x="276" y="461"/>
                  </a:cubicBezTo>
                  <a:cubicBezTo>
                    <a:pt x="147" y="246"/>
                    <a:pt x="147" y="246"/>
                    <a:pt x="147" y="246"/>
                  </a:cubicBezTo>
                  <a:cubicBezTo>
                    <a:pt x="129" y="216"/>
                    <a:pt x="109" y="167"/>
                    <a:pt x="109" y="167"/>
                  </a:cubicBezTo>
                  <a:cubicBezTo>
                    <a:pt x="107" y="167"/>
                    <a:pt x="107" y="167"/>
                    <a:pt x="107" y="167"/>
                  </a:cubicBezTo>
                  <a:cubicBezTo>
                    <a:pt x="107" y="167"/>
                    <a:pt x="113" y="217"/>
                    <a:pt x="113" y="246"/>
                  </a:cubicBezTo>
                  <a:cubicBezTo>
                    <a:pt x="113" y="461"/>
                    <a:pt x="113" y="461"/>
                    <a:pt x="113" y="461"/>
                  </a:cubicBezTo>
                  <a:cubicBezTo>
                    <a:pt x="0" y="461"/>
                    <a:pt x="0" y="461"/>
                    <a:pt x="0" y="461"/>
                  </a:cubicBezTo>
                  <a:lnTo>
                    <a:pt x="0" y="0"/>
                  </a:lnTo>
                  <a:close/>
                  <a:moveTo>
                    <a:pt x="505" y="461"/>
                  </a:moveTo>
                  <a:cubicBezTo>
                    <a:pt x="618" y="461"/>
                    <a:pt x="618" y="461"/>
                    <a:pt x="618" y="461"/>
                  </a:cubicBezTo>
                  <a:cubicBezTo>
                    <a:pt x="618" y="0"/>
                    <a:pt x="618" y="0"/>
                    <a:pt x="618" y="0"/>
                  </a:cubicBezTo>
                  <a:cubicBezTo>
                    <a:pt x="505" y="0"/>
                    <a:pt x="505" y="0"/>
                    <a:pt x="505" y="0"/>
                  </a:cubicBezTo>
                  <a:lnTo>
                    <a:pt x="505" y="461"/>
                  </a:lnTo>
                  <a:close/>
                  <a:moveTo>
                    <a:pt x="733" y="461"/>
                  </a:moveTo>
                  <a:cubicBezTo>
                    <a:pt x="902" y="461"/>
                    <a:pt x="902" y="461"/>
                    <a:pt x="902" y="461"/>
                  </a:cubicBezTo>
                  <a:cubicBezTo>
                    <a:pt x="994" y="461"/>
                    <a:pt x="1078" y="424"/>
                    <a:pt x="1078" y="323"/>
                  </a:cubicBezTo>
                  <a:cubicBezTo>
                    <a:pt x="1078" y="283"/>
                    <a:pt x="1058" y="236"/>
                    <a:pt x="1006" y="220"/>
                  </a:cubicBezTo>
                  <a:cubicBezTo>
                    <a:pt x="1006" y="218"/>
                    <a:pt x="1006" y="218"/>
                    <a:pt x="1006" y="218"/>
                  </a:cubicBezTo>
                  <a:cubicBezTo>
                    <a:pt x="1040" y="198"/>
                    <a:pt x="1059" y="159"/>
                    <a:pt x="1059" y="120"/>
                  </a:cubicBezTo>
                  <a:cubicBezTo>
                    <a:pt x="1059" y="41"/>
                    <a:pt x="995" y="0"/>
                    <a:pt x="902" y="0"/>
                  </a:cubicBezTo>
                  <a:cubicBezTo>
                    <a:pt x="733" y="0"/>
                    <a:pt x="733" y="0"/>
                    <a:pt x="733" y="0"/>
                  </a:cubicBezTo>
                  <a:lnTo>
                    <a:pt x="733" y="461"/>
                  </a:lnTo>
                  <a:close/>
                  <a:moveTo>
                    <a:pt x="846" y="178"/>
                  </a:moveTo>
                  <a:cubicBezTo>
                    <a:pt x="846" y="96"/>
                    <a:pt x="846" y="96"/>
                    <a:pt x="846" y="96"/>
                  </a:cubicBezTo>
                  <a:cubicBezTo>
                    <a:pt x="902" y="96"/>
                    <a:pt x="902" y="96"/>
                    <a:pt x="902" y="96"/>
                  </a:cubicBezTo>
                  <a:cubicBezTo>
                    <a:pt x="932" y="96"/>
                    <a:pt x="944" y="114"/>
                    <a:pt x="944" y="136"/>
                  </a:cubicBezTo>
                  <a:cubicBezTo>
                    <a:pt x="944" y="158"/>
                    <a:pt x="932" y="178"/>
                    <a:pt x="904" y="178"/>
                  </a:cubicBezTo>
                  <a:lnTo>
                    <a:pt x="846" y="178"/>
                  </a:lnTo>
                  <a:close/>
                  <a:moveTo>
                    <a:pt x="846" y="364"/>
                  </a:moveTo>
                  <a:cubicBezTo>
                    <a:pt x="846" y="269"/>
                    <a:pt x="846" y="269"/>
                    <a:pt x="846" y="269"/>
                  </a:cubicBezTo>
                  <a:cubicBezTo>
                    <a:pt x="914" y="269"/>
                    <a:pt x="914" y="269"/>
                    <a:pt x="914" y="269"/>
                  </a:cubicBezTo>
                  <a:cubicBezTo>
                    <a:pt x="947" y="269"/>
                    <a:pt x="962" y="290"/>
                    <a:pt x="962" y="316"/>
                  </a:cubicBezTo>
                  <a:cubicBezTo>
                    <a:pt x="962" y="342"/>
                    <a:pt x="946" y="364"/>
                    <a:pt x="913" y="364"/>
                  </a:cubicBezTo>
                  <a:lnTo>
                    <a:pt x="846" y="364"/>
                  </a:lnTo>
                  <a:close/>
                  <a:moveTo>
                    <a:pt x="1160" y="291"/>
                  </a:moveTo>
                  <a:cubicBezTo>
                    <a:pt x="1160" y="395"/>
                    <a:pt x="1237" y="469"/>
                    <a:pt x="1354" y="469"/>
                  </a:cubicBezTo>
                  <a:cubicBezTo>
                    <a:pt x="1470" y="469"/>
                    <a:pt x="1546" y="395"/>
                    <a:pt x="1546" y="291"/>
                  </a:cubicBezTo>
                  <a:cubicBezTo>
                    <a:pt x="1546" y="0"/>
                    <a:pt x="1546" y="0"/>
                    <a:pt x="1546" y="0"/>
                  </a:cubicBezTo>
                  <a:cubicBezTo>
                    <a:pt x="1433" y="0"/>
                    <a:pt x="1433" y="0"/>
                    <a:pt x="1433" y="0"/>
                  </a:cubicBezTo>
                  <a:cubicBezTo>
                    <a:pt x="1433" y="291"/>
                    <a:pt x="1433" y="291"/>
                    <a:pt x="1433" y="291"/>
                  </a:cubicBezTo>
                  <a:cubicBezTo>
                    <a:pt x="1433" y="340"/>
                    <a:pt x="1402" y="365"/>
                    <a:pt x="1353" y="365"/>
                  </a:cubicBezTo>
                  <a:cubicBezTo>
                    <a:pt x="1305" y="365"/>
                    <a:pt x="1273" y="340"/>
                    <a:pt x="1273" y="291"/>
                  </a:cubicBezTo>
                  <a:cubicBezTo>
                    <a:pt x="1273" y="0"/>
                    <a:pt x="1273" y="0"/>
                    <a:pt x="1273" y="0"/>
                  </a:cubicBezTo>
                  <a:cubicBezTo>
                    <a:pt x="1160" y="0"/>
                    <a:pt x="1160" y="0"/>
                    <a:pt x="1160" y="0"/>
                  </a:cubicBezTo>
                  <a:lnTo>
                    <a:pt x="1160" y="291"/>
                  </a:lnTo>
                  <a:close/>
                  <a:moveTo>
                    <a:pt x="1657" y="461"/>
                  </a:moveTo>
                  <a:cubicBezTo>
                    <a:pt x="1821" y="461"/>
                    <a:pt x="1821" y="461"/>
                    <a:pt x="1821" y="461"/>
                  </a:cubicBezTo>
                  <a:cubicBezTo>
                    <a:pt x="1966" y="461"/>
                    <a:pt x="2059" y="374"/>
                    <a:pt x="2059" y="229"/>
                  </a:cubicBezTo>
                  <a:cubicBezTo>
                    <a:pt x="2059" y="84"/>
                    <a:pt x="1966" y="0"/>
                    <a:pt x="1821" y="0"/>
                  </a:cubicBezTo>
                  <a:cubicBezTo>
                    <a:pt x="1657" y="0"/>
                    <a:pt x="1657" y="0"/>
                    <a:pt x="1657" y="0"/>
                  </a:cubicBezTo>
                  <a:lnTo>
                    <a:pt x="1657" y="461"/>
                  </a:lnTo>
                  <a:close/>
                  <a:moveTo>
                    <a:pt x="1770" y="364"/>
                  </a:moveTo>
                  <a:cubicBezTo>
                    <a:pt x="1770" y="96"/>
                    <a:pt x="1770" y="96"/>
                    <a:pt x="1770" y="96"/>
                  </a:cubicBezTo>
                  <a:cubicBezTo>
                    <a:pt x="1817" y="96"/>
                    <a:pt x="1817" y="96"/>
                    <a:pt x="1817" y="96"/>
                  </a:cubicBezTo>
                  <a:cubicBezTo>
                    <a:pt x="1893" y="96"/>
                    <a:pt x="1943" y="142"/>
                    <a:pt x="1943" y="229"/>
                  </a:cubicBezTo>
                  <a:cubicBezTo>
                    <a:pt x="1943" y="318"/>
                    <a:pt x="1895" y="364"/>
                    <a:pt x="1817" y="364"/>
                  </a:cubicBezTo>
                  <a:lnTo>
                    <a:pt x="1770" y="3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7"/>
            <p:cNvSpPr>
              <a:spLocks/>
            </p:cNvSpPr>
            <p:nvPr userDrawn="1"/>
          </p:nvSpPr>
          <p:spPr bwMode="gray">
            <a:xfrm>
              <a:off x="7171" y="3811"/>
              <a:ext cx="357" cy="358"/>
            </a:xfrm>
            <a:custGeom>
              <a:avLst/>
              <a:gdLst>
                <a:gd name="T0" fmla="*/ 343 w 357"/>
                <a:gd name="T1" fmla="*/ 344 h 358"/>
                <a:gd name="T2" fmla="*/ 14 w 357"/>
                <a:gd name="T3" fmla="*/ 344 h 358"/>
                <a:gd name="T4" fmla="*/ 14 w 357"/>
                <a:gd name="T5" fmla="*/ 14 h 358"/>
                <a:gd name="T6" fmla="*/ 343 w 357"/>
                <a:gd name="T7" fmla="*/ 14 h 358"/>
                <a:gd name="T8" fmla="*/ 343 w 357"/>
                <a:gd name="T9" fmla="*/ 344 h 358"/>
                <a:gd name="T10" fmla="*/ 357 w 357"/>
                <a:gd name="T11" fmla="*/ 0 h 358"/>
                <a:gd name="T12" fmla="*/ 0 w 357"/>
                <a:gd name="T13" fmla="*/ 0 h 358"/>
                <a:gd name="T14" fmla="*/ 0 w 357"/>
                <a:gd name="T15" fmla="*/ 358 h 358"/>
                <a:gd name="T16" fmla="*/ 357 w 357"/>
                <a:gd name="T17" fmla="*/ 358 h 358"/>
                <a:gd name="T18" fmla="*/ 357 w 357"/>
                <a:gd name="T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58">
                  <a:moveTo>
                    <a:pt x="343" y="344"/>
                  </a:moveTo>
                  <a:lnTo>
                    <a:pt x="14" y="344"/>
                  </a:lnTo>
                  <a:lnTo>
                    <a:pt x="14" y="14"/>
                  </a:lnTo>
                  <a:lnTo>
                    <a:pt x="343" y="14"/>
                  </a:lnTo>
                  <a:lnTo>
                    <a:pt x="343" y="344"/>
                  </a:lnTo>
                  <a:close/>
                  <a:moveTo>
                    <a:pt x="357" y="0"/>
                  </a:moveTo>
                  <a:lnTo>
                    <a:pt x="0" y="0"/>
                  </a:lnTo>
                  <a:lnTo>
                    <a:pt x="0" y="358"/>
                  </a:lnTo>
                  <a:lnTo>
                    <a:pt x="357" y="358"/>
                  </a:lnTo>
                  <a:lnTo>
                    <a:pt x="357" y="0"/>
                  </a:lnTo>
                  <a:close/>
                </a:path>
              </a:pathLst>
            </a:custGeom>
            <a:solidFill>
              <a:srgbClr val="E36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 name="Rechthoek 1"/>
          <p:cNvSpPr>
            <a:spLocks/>
          </p:cNvSpPr>
          <p:nvPr userDrawn="1"/>
        </p:nvSpPr>
        <p:spPr bwMode="gray">
          <a:xfrm>
            <a:off x="819616" y="594000"/>
            <a:ext cx="10584000" cy="5112000"/>
          </a:xfrm>
          <a:prstGeom prst="rect">
            <a:avLst/>
          </a:prstGeom>
          <a:noFill/>
          <a:ln w="9525">
            <a:solidFill>
              <a:srgbClr val="C7C7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useBgFill="1">
        <p:nvSpPr>
          <p:cNvPr id="4" name="Tijdelijke aanduiding voor inhoud 3"/>
          <p:cNvSpPr>
            <a:spLocks noGrp="1"/>
          </p:cNvSpPr>
          <p:nvPr>
            <p:ph sz="quarter" idx="13" hasCustomPrompt="1"/>
          </p:nvPr>
        </p:nvSpPr>
        <p:spPr bwMode="gray">
          <a:xfrm>
            <a:off x="1228585" y="928479"/>
            <a:ext cx="9734400" cy="4435200"/>
          </a:xfrm>
        </p:spPr>
        <p:txBody>
          <a:bodyPr/>
          <a:lstStyle>
            <a:lvl1pPr>
              <a:defRPr baseline="0"/>
            </a:lvl1pPr>
          </a:lstStyle>
          <a:p>
            <a:pPr lvl="0"/>
            <a:r>
              <a:rPr lang="nl-NL"/>
              <a:t>[Typ tekst of klik op een pictogram om een object in te voegen]</a:t>
            </a:r>
          </a:p>
        </p:txBody>
      </p:sp>
      <p:sp>
        <p:nvSpPr>
          <p:cNvPr id="14" name="Tijdelijke aanduiding voor datum 13"/>
          <p:cNvSpPr>
            <a:spLocks noGrp="1"/>
          </p:cNvSpPr>
          <p:nvPr>
            <p:ph type="dt" sz="half" idx="14"/>
          </p:nvPr>
        </p:nvSpPr>
        <p:spPr/>
        <p:txBody>
          <a:bodyPr/>
          <a:lstStyle/>
          <a:p>
            <a:fld id="{580A612F-C343-4B71-9D65-CB4B0B1B8C9B}" type="datetime1">
              <a:rPr lang="nl-NL" noProof="1" smtClean="0"/>
              <a:pPr/>
              <a:t>15-4-2025</a:t>
            </a:fld>
            <a:endParaRPr lang="nl-NL" noProof="1"/>
          </a:p>
        </p:txBody>
      </p:sp>
      <p:sp>
        <p:nvSpPr>
          <p:cNvPr id="15" name="Tijdelijke aanduiding voor voettekst 14"/>
          <p:cNvSpPr>
            <a:spLocks noGrp="1"/>
          </p:cNvSpPr>
          <p:nvPr>
            <p:ph type="ftr" sz="quarter" idx="15"/>
          </p:nvPr>
        </p:nvSpPr>
        <p:spPr/>
        <p:txBody>
          <a:bodyPr/>
          <a:lstStyle/>
          <a:p>
            <a:pPr algn="l"/>
            <a:r>
              <a:rPr lang="nl-NL" noProof="1"/>
              <a:t>Via Invoegen | Koptekst en Voettekst kunt u deze tekst wijzigen</a:t>
            </a:r>
          </a:p>
        </p:txBody>
      </p:sp>
      <p:sp>
        <p:nvSpPr>
          <p:cNvPr id="16" name="Tijdelijke aanduiding voor dianummer 15"/>
          <p:cNvSpPr>
            <a:spLocks noGrp="1"/>
          </p:cNvSpPr>
          <p:nvPr>
            <p:ph type="sldNum" sz="quarter" idx="16"/>
          </p:nvPr>
        </p:nvSpPr>
        <p:spPr/>
        <p:txBody>
          <a:bodyPr/>
          <a:lstStyle/>
          <a:p>
            <a:fld id="{1336C48C-F87C-4E4B-81EF-5027B17D1F61}" type="slidenum">
              <a:rPr lang="nl-NL" noProof="1" smtClean="0"/>
              <a:pPr/>
              <a:t>‹nr.›</a:t>
            </a:fld>
            <a:endParaRPr lang="nl-NL" noProof="1"/>
          </a:p>
        </p:txBody>
      </p:sp>
    </p:spTree>
    <p:extLst>
      <p:ext uri="{BB962C8B-B14F-4D97-AF65-F5344CB8AC3E}">
        <p14:creationId xmlns:p14="http://schemas.microsoft.com/office/powerpoint/2010/main" val="170008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p>
            <a:r>
              <a:rPr lang="nl-NL" noProof="1"/>
              <a:t>[Titel]</a:t>
            </a:r>
          </a:p>
        </p:txBody>
      </p:sp>
      <p:sp>
        <p:nvSpPr>
          <p:cNvPr id="3" name="Tijdelijke aanduiding voor datum 2"/>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4" name="Tijdelijke aanduiding voor voettekst 3"/>
          <p:cNvSpPr>
            <a:spLocks noGrp="1"/>
          </p:cNvSpPr>
          <p:nvPr>
            <p:ph type="ftr" sz="quarter" idx="11"/>
          </p:nvPr>
        </p:nvSpPr>
        <p:spPr/>
        <p:txBody>
          <a:bodyPr/>
          <a:lstStyle/>
          <a:p>
            <a:pPr algn="l"/>
            <a:r>
              <a:rPr lang="nl-NL" noProof="1"/>
              <a:t>Via Invoegen | Koptekst en Voettekst kunt u deze tekst wijzigen</a:t>
            </a:r>
          </a:p>
        </p:txBody>
      </p:sp>
      <p:sp>
        <p:nvSpPr>
          <p:cNvPr id="5" name="Tijdelijke aanduiding voor dianummer 4"/>
          <p:cNvSpPr>
            <a:spLocks noGrp="1"/>
          </p:cNvSpPr>
          <p:nvPr>
            <p:ph type="sldNum" sz="quarter" idx="12"/>
          </p:nvPr>
        </p:nvSpPr>
        <p:spPr/>
        <p:txBody>
          <a:bodyPr/>
          <a:lstStyle/>
          <a:p>
            <a:fld id="{1336C48C-F87C-4E4B-81EF-5027B17D1F61}" type="slidenum">
              <a:rPr lang="nl-NL" noProof="1" smtClean="0"/>
              <a:pPr/>
              <a:t>‹nr.›</a:t>
            </a:fld>
            <a:endParaRPr lang="nl-NL"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Leeg met linkerbalk">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stretch>
            <a:fillRect/>
          </a:stretch>
        </p:blipFill>
        <p:spPr bwMode="gray">
          <a:xfrm>
            <a:off x="0" y="0"/>
            <a:ext cx="419197" cy="6859588"/>
          </a:xfrm>
          <a:prstGeom prst="rect">
            <a:avLst/>
          </a:prstGeom>
        </p:spPr>
      </p:pic>
      <p:grpSp>
        <p:nvGrpSpPr>
          <p:cNvPr id="9" name="Group 4"/>
          <p:cNvGrpSpPr>
            <a:grpSpLocks noChangeAspect="1"/>
          </p:cNvGrpSpPr>
          <p:nvPr userDrawn="1"/>
        </p:nvGrpSpPr>
        <p:grpSpPr bwMode="gray">
          <a:xfrm>
            <a:off x="11383973" y="6049962"/>
            <a:ext cx="566738" cy="568325"/>
            <a:chOff x="7171" y="3811"/>
            <a:chExt cx="357" cy="358"/>
          </a:xfrm>
        </p:grpSpPr>
        <p:sp>
          <p:nvSpPr>
            <p:cNvPr id="10" name="Rectangle 5"/>
            <p:cNvSpPr>
              <a:spLocks noChangeArrowheads="1"/>
            </p:cNvSpPr>
            <p:nvPr userDrawn="1"/>
          </p:nvSpPr>
          <p:spPr bwMode="gray">
            <a:xfrm>
              <a:off x="7179" y="3819"/>
              <a:ext cx="341" cy="342"/>
            </a:xfrm>
            <a:prstGeom prst="rect">
              <a:avLst/>
            </a:prstGeom>
            <a:blipFill>
              <a:blip r:embed="rId3"/>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6"/>
            <p:cNvSpPr>
              <a:spLocks/>
            </p:cNvSpPr>
            <p:nvPr userDrawn="1"/>
          </p:nvSpPr>
          <p:spPr bwMode="gray">
            <a:xfrm>
              <a:off x="7202" y="4071"/>
              <a:ext cx="294" cy="67"/>
            </a:xfrm>
            <a:custGeom>
              <a:avLst/>
              <a:gdLst>
                <a:gd name="T0" fmla="*/ 114 w 2059"/>
                <a:gd name="T1" fmla="*/ 0 h 469"/>
                <a:gd name="T2" fmla="*/ 280 w 2059"/>
                <a:gd name="T3" fmla="*/ 294 h 469"/>
                <a:gd name="T4" fmla="*/ 277 w 2059"/>
                <a:gd name="T5" fmla="*/ 215 h 469"/>
                <a:gd name="T6" fmla="*/ 389 w 2059"/>
                <a:gd name="T7" fmla="*/ 0 h 469"/>
                <a:gd name="T8" fmla="*/ 276 w 2059"/>
                <a:gd name="T9" fmla="*/ 461 h 469"/>
                <a:gd name="T10" fmla="*/ 109 w 2059"/>
                <a:gd name="T11" fmla="*/ 167 h 469"/>
                <a:gd name="T12" fmla="*/ 113 w 2059"/>
                <a:gd name="T13" fmla="*/ 246 h 469"/>
                <a:gd name="T14" fmla="*/ 0 w 2059"/>
                <a:gd name="T15" fmla="*/ 461 h 469"/>
                <a:gd name="T16" fmla="*/ 505 w 2059"/>
                <a:gd name="T17" fmla="*/ 461 h 469"/>
                <a:gd name="T18" fmla="*/ 618 w 2059"/>
                <a:gd name="T19" fmla="*/ 0 h 469"/>
                <a:gd name="T20" fmla="*/ 505 w 2059"/>
                <a:gd name="T21" fmla="*/ 461 h 469"/>
                <a:gd name="T22" fmla="*/ 902 w 2059"/>
                <a:gd name="T23" fmla="*/ 461 h 469"/>
                <a:gd name="T24" fmla="*/ 1006 w 2059"/>
                <a:gd name="T25" fmla="*/ 220 h 469"/>
                <a:gd name="T26" fmla="*/ 1059 w 2059"/>
                <a:gd name="T27" fmla="*/ 120 h 469"/>
                <a:gd name="T28" fmla="*/ 733 w 2059"/>
                <a:gd name="T29" fmla="*/ 0 h 469"/>
                <a:gd name="T30" fmla="*/ 846 w 2059"/>
                <a:gd name="T31" fmla="*/ 178 h 469"/>
                <a:gd name="T32" fmla="*/ 902 w 2059"/>
                <a:gd name="T33" fmla="*/ 96 h 469"/>
                <a:gd name="T34" fmla="*/ 904 w 2059"/>
                <a:gd name="T35" fmla="*/ 178 h 469"/>
                <a:gd name="T36" fmla="*/ 846 w 2059"/>
                <a:gd name="T37" fmla="*/ 364 h 469"/>
                <a:gd name="T38" fmla="*/ 914 w 2059"/>
                <a:gd name="T39" fmla="*/ 269 h 469"/>
                <a:gd name="T40" fmla="*/ 913 w 2059"/>
                <a:gd name="T41" fmla="*/ 364 h 469"/>
                <a:gd name="T42" fmla="*/ 1160 w 2059"/>
                <a:gd name="T43" fmla="*/ 291 h 469"/>
                <a:gd name="T44" fmla="*/ 1546 w 2059"/>
                <a:gd name="T45" fmla="*/ 291 h 469"/>
                <a:gd name="T46" fmla="*/ 1433 w 2059"/>
                <a:gd name="T47" fmla="*/ 0 h 469"/>
                <a:gd name="T48" fmla="*/ 1353 w 2059"/>
                <a:gd name="T49" fmla="*/ 365 h 469"/>
                <a:gd name="T50" fmla="*/ 1273 w 2059"/>
                <a:gd name="T51" fmla="*/ 0 h 469"/>
                <a:gd name="T52" fmla="*/ 1160 w 2059"/>
                <a:gd name="T53" fmla="*/ 291 h 469"/>
                <a:gd name="T54" fmla="*/ 1821 w 2059"/>
                <a:gd name="T55" fmla="*/ 461 h 469"/>
                <a:gd name="T56" fmla="*/ 1821 w 2059"/>
                <a:gd name="T57" fmla="*/ 0 h 469"/>
                <a:gd name="T58" fmla="*/ 1657 w 2059"/>
                <a:gd name="T59" fmla="*/ 461 h 469"/>
                <a:gd name="T60" fmla="*/ 1770 w 2059"/>
                <a:gd name="T61" fmla="*/ 96 h 469"/>
                <a:gd name="T62" fmla="*/ 1943 w 2059"/>
                <a:gd name="T63" fmla="*/ 229 h 469"/>
                <a:gd name="T64" fmla="*/ 1770 w 2059"/>
                <a:gd name="T65" fmla="*/ 36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9" h="469">
                  <a:moveTo>
                    <a:pt x="0" y="0"/>
                  </a:moveTo>
                  <a:cubicBezTo>
                    <a:pt x="114" y="0"/>
                    <a:pt x="114" y="0"/>
                    <a:pt x="114" y="0"/>
                  </a:cubicBezTo>
                  <a:cubicBezTo>
                    <a:pt x="242" y="215"/>
                    <a:pt x="242" y="215"/>
                    <a:pt x="242" y="215"/>
                  </a:cubicBezTo>
                  <a:cubicBezTo>
                    <a:pt x="260" y="245"/>
                    <a:pt x="280" y="294"/>
                    <a:pt x="280" y="294"/>
                  </a:cubicBezTo>
                  <a:cubicBezTo>
                    <a:pt x="282" y="294"/>
                    <a:pt x="282" y="294"/>
                    <a:pt x="282" y="294"/>
                  </a:cubicBezTo>
                  <a:cubicBezTo>
                    <a:pt x="282" y="294"/>
                    <a:pt x="277" y="244"/>
                    <a:pt x="277" y="215"/>
                  </a:cubicBezTo>
                  <a:cubicBezTo>
                    <a:pt x="277" y="0"/>
                    <a:pt x="277" y="0"/>
                    <a:pt x="277" y="0"/>
                  </a:cubicBezTo>
                  <a:cubicBezTo>
                    <a:pt x="389" y="0"/>
                    <a:pt x="389" y="0"/>
                    <a:pt x="389" y="0"/>
                  </a:cubicBezTo>
                  <a:cubicBezTo>
                    <a:pt x="389" y="461"/>
                    <a:pt x="389" y="461"/>
                    <a:pt x="389" y="461"/>
                  </a:cubicBezTo>
                  <a:cubicBezTo>
                    <a:pt x="276" y="461"/>
                    <a:pt x="276" y="461"/>
                    <a:pt x="276" y="461"/>
                  </a:cubicBezTo>
                  <a:cubicBezTo>
                    <a:pt x="147" y="246"/>
                    <a:pt x="147" y="246"/>
                    <a:pt x="147" y="246"/>
                  </a:cubicBezTo>
                  <a:cubicBezTo>
                    <a:pt x="129" y="216"/>
                    <a:pt x="109" y="167"/>
                    <a:pt x="109" y="167"/>
                  </a:cubicBezTo>
                  <a:cubicBezTo>
                    <a:pt x="107" y="167"/>
                    <a:pt x="107" y="167"/>
                    <a:pt x="107" y="167"/>
                  </a:cubicBezTo>
                  <a:cubicBezTo>
                    <a:pt x="107" y="167"/>
                    <a:pt x="113" y="217"/>
                    <a:pt x="113" y="246"/>
                  </a:cubicBezTo>
                  <a:cubicBezTo>
                    <a:pt x="113" y="461"/>
                    <a:pt x="113" y="461"/>
                    <a:pt x="113" y="461"/>
                  </a:cubicBezTo>
                  <a:cubicBezTo>
                    <a:pt x="0" y="461"/>
                    <a:pt x="0" y="461"/>
                    <a:pt x="0" y="461"/>
                  </a:cubicBezTo>
                  <a:lnTo>
                    <a:pt x="0" y="0"/>
                  </a:lnTo>
                  <a:close/>
                  <a:moveTo>
                    <a:pt x="505" y="461"/>
                  </a:moveTo>
                  <a:cubicBezTo>
                    <a:pt x="618" y="461"/>
                    <a:pt x="618" y="461"/>
                    <a:pt x="618" y="461"/>
                  </a:cubicBezTo>
                  <a:cubicBezTo>
                    <a:pt x="618" y="0"/>
                    <a:pt x="618" y="0"/>
                    <a:pt x="618" y="0"/>
                  </a:cubicBezTo>
                  <a:cubicBezTo>
                    <a:pt x="505" y="0"/>
                    <a:pt x="505" y="0"/>
                    <a:pt x="505" y="0"/>
                  </a:cubicBezTo>
                  <a:lnTo>
                    <a:pt x="505" y="461"/>
                  </a:lnTo>
                  <a:close/>
                  <a:moveTo>
                    <a:pt x="733" y="461"/>
                  </a:moveTo>
                  <a:cubicBezTo>
                    <a:pt x="902" y="461"/>
                    <a:pt x="902" y="461"/>
                    <a:pt x="902" y="461"/>
                  </a:cubicBezTo>
                  <a:cubicBezTo>
                    <a:pt x="994" y="461"/>
                    <a:pt x="1078" y="424"/>
                    <a:pt x="1078" y="323"/>
                  </a:cubicBezTo>
                  <a:cubicBezTo>
                    <a:pt x="1078" y="283"/>
                    <a:pt x="1058" y="236"/>
                    <a:pt x="1006" y="220"/>
                  </a:cubicBezTo>
                  <a:cubicBezTo>
                    <a:pt x="1006" y="218"/>
                    <a:pt x="1006" y="218"/>
                    <a:pt x="1006" y="218"/>
                  </a:cubicBezTo>
                  <a:cubicBezTo>
                    <a:pt x="1040" y="198"/>
                    <a:pt x="1059" y="159"/>
                    <a:pt x="1059" y="120"/>
                  </a:cubicBezTo>
                  <a:cubicBezTo>
                    <a:pt x="1059" y="41"/>
                    <a:pt x="995" y="0"/>
                    <a:pt x="902" y="0"/>
                  </a:cubicBezTo>
                  <a:cubicBezTo>
                    <a:pt x="733" y="0"/>
                    <a:pt x="733" y="0"/>
                    <a:pt x="733" y="0"/>
                  </a:cubicBezTo>
                  <a:lnTo>
                    <a:pt x="733" y="461"/>
                  </a:lnTo>
                  <a:close/>
                  <a:moveTo>
                    <a:pt x="846" y="178"/>
                  </a:moveTo>
                  <a:cubicBezTo>
                    <a:pt x="846" y="96"/>
                    <a:pt x="846" y="96"/>
                    <a:pt x="846" y="96"/>
                  </a:cubicBezTo>
                  <a:cubicBezTo>
                    <a:pt x="902" y="96"/>
                    <a:pt x="902" y="96"/>
                    <a:pt x="902" y="96"/>
                  </a:cubicBezTo>
                  <a:cubicBezTo>
                    <a:pt x="932" y="96"/>
                    <a:pt x="944" y="114"/>
                    <a:pt x="944" y="136"/>
                  </a:cubicBezTo>
                  <a:cubicBezTo>
                    <a:pt x="944" y="158"/>
                    <a:pt x="932" y="178"/>
                    <a:pt x="904" y="178"/>
                  </a:cubicBezTo>
                  <a:lnTo>
                    <a:pt x="846" y="178"/>
                  </a:lnTo>
                  <a:close/>
                  <a:moveTo>
                    <a:pt x="846" y="364"/>
                  </a:moveTo>
                  <a:cubicBezTo>
                    <a:pt x="846" y="269"/>
                    <a:pt x="846" y="269"/>
                    <a:pt x="846" y="269"/>
                  </a:cubicBezTo>
                  <a:cubicBezTo>
                    <a:pt x="914" y="269"/>
                    <a:pt x="914" y="269"/>
                    <a:pt x="914" y="269"/>
                  </a:cubicBezTo>
                  <a:cubicBezTo>
                    <a:pt x="947" y="269"/>
                    <a:pt x="962" y="290"/>
                    <a:pt x="962" y="316"/>
                  </a:cubicBezTo>
                  <a:cubicBezTo>
                    <a:pt x="962" y="342"/>
                    <a:pt x="946" y="364"/>
                    <a:pt x="913" y="364"/>
                  </a:cubicBezTo>
                  <a:lnTo>
                    <a:pt x="846" y="364"/>
                  </a:lnTo>
                  <a:close/>
                  <a:moveTo>
                    <a:pt x="1160" y="291"/>
                  </a:moveTo>
                  <a:cubicBezTo>
                    <a:pt x="1160" y="395"/>
                    <a:pt x="1237" y="469"/>
                    <a:pt x="1354" y="469"/>
                  </a:cubicBezTo>
                  <a:cubicBezTo>
                    <a:pt x="1470" y="469"/>
                    <a:pt x="1546" y="395"/>
                    <a:pt x="1546" y="291"/>
                  </a:cubicBezTo>
                  <a:cubicBezTo>
                    <a:pt x="1546" y="0"/>
                    <a:pt x="1546" y="0"/>
                    <a:pt x="1546" y="0"/>
                  </a:cubicBezTo>
                  <a:cubicBezTo>
                    <a:pt x="1433" y="0"/>
                    <a:pt x="1433" y="0"/>
                    <a:pt x="1433" y="0"/>
                  </a:cubicBezTo>
                  <a:cubicBezTo>
                    <a:pt x="1433" y="291"/>
                    <a:pt x="1433" y="291"/>
                    <a:pt x="1433" y="291"/>
                  </a:cubicBezTo>
                  <a:cubicBezTo>
                    <a:pt x="1433" y="340"/>
                    <a:pt x="1402" y="365"/>
                    <a:pt x="1353" y="365"/>
                  </a:cubicBezTo>
                  <a:cubicBezTo>
                    <a:pt x="1305" y="365"/>
                    <a:pt x="1273" y="340"/>
                    <a:pt x="1273" y="291"/>
                  </a:cubicBezTo>
                  <a:cubicBezTo>
                    <a:pt x="1273" y="0"/>
                    <a:pt x="1273" y="0"/>
                    <a:pt x="1273" y="0"/>
                  </a:cubicBezTo>
                  <a:cubicBezTo>
                    <a:pt x="1160" y="0"/>
                    <a:pt x="1160" y="0"/>
                    <a:pt x="1160" y="0"/>
                  </a:cubicBezTo>
                  <a:lnTo>
                    <a:pt x="1160" y="291"/>
                  </a:lnTo>
                  <a:close/>
                  <a:moveTo>
                    <a:pt x="1657" y="461"/>
                  </a:moveTo>
                  <a:cubicBezTo>
                    <a:pt x="1821" y="461"/>
                    <a:pt x="1821" y="461"/>
                    <a:pt x="1821" y="461"/>
                  </a:cubicBezTo>
                  <a:cubicBezTo>
                    <a:pt x="1966" y="461"/>
                    <a:pt x="2059" y="374"/>
                    <a:pt x="2059" y="229"/>
                  </a:cubicBezTo>
                  <a:cubicBezTo>
                    <a:pt x="2059" y="84"/>
                    <a:pt x="1966" y="0"/>
                    <a:pt x="1821" y="0"/>
                  </a:cubicBezTo>
                  <a:cubicBezTo>
                    <a:pt x="1657" y="0"/>
                    <a:pt x="1657" y="0"/>
                    <a:pt x="1657" y="0"/>
                  </a:cubicBezTo>
                  <a:lnTo>
                    <a:pt x="1657" y="461"/>
                  </a:lnTo>
                  <a:close/>
                  <a:moveTo>
                    <a:pt x="1770" y="364"/>
                  </a:moveTo>
                  <a:cubicBezTo>
                    <a:pt x="1770" y="96"/>
                    <a:pt x="1770" y="96"/>
                    <a:pt x="1770" y="96"/>
                  </a:cubicBezTo>
                  <a:cubicBezTo>
                    <a:pt x="1817" y="96"/>
                    <a:pt x="1817" y="96"/>
                    <a:pt x="1817" y="96"/>
                  </a:cubicBezTo>
                  <a:cubicBezTo>
                    <a:pt x="1893" y="96"/>
                    <a:pt x="1943" y="142"/>
                    <a:pt x="1943" y="229"/>
                  </a:cubicBezTo>
                  <a:cubicBezTo>
                    <a:pt x="1943" y="318"/>
                    <a:pt x="1895" y="364"/>
                    <a:pt x="1817" y="364"/>
                  </a:cubicBezTo>
                  <a:lnTo>
                    <a:pt x="1770" y="3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7"/>
            <p:cNvSpPr>
              <a:spLocks/>
            </p:cNvSpPr>
            <p:nvPr userDrawn="1"/>
          </p:nvSpPr>
          <p:spPr bwMode="gray">
            <a:xfrm>
              <a:off x="7171" y="3811"/>
              <a:ext cx="357" cy="358"/>
            </a:xfrm>
            <a:custGeom>
              <a:avLst/>
              <a:gdLst>
                <a:gd name="T0" fmla="*/ 343 w 357"/>
                <a:gd name="T1" fmla="*/ 344 h 358"/>
                <a:gd name="T2" fmla="*/ 14 w 357"/>
                <a:gd name="T3" fmla="*/ 344 h 358"/>
                <a:gd name="T4" fmla="*/ 14 w 357"/>
                <a:gd name="T5" fmla="*/ 14 h 358"/>
                <a:gd name="T6" fmla="*/ 343 w 357"/>
                <a:gd name="T7" fmla="*/ 14 h 358"/>
                <a:gd name="T8" fmla="*/ 343 w 357"/>
                <a:gd name="T9" fmla="*/ 344 h 358"/>
                <a:gd name="T10" fmla="*/ 357 w 357"/>
                <a:gd name="T11" fmla="*/ 0 h 358"/>
                <a:gd name="T12" fmla="*/ 0 w 357"/>
                <a:gd name="T13" fmla="*/ 0 h 358"/>
                <a:gd name="T14" fmla="*/ 0 w 357"/>
                <a:gd name="T15" fmla="*/ 358 h 358"/>
                <a:gd name="T16" fmla="*/ 357 w 357"/>
                <a:gd name="T17" fmla="*/ 358 h 358"/>
                <a:gd name="T18" fmla="*/ 357 w 357"/>
                <a:gd name="T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58">
                  <a:moveTo>
                    <a:pt x="343" y="344"/>
                  </a:moveTo>
                  <a:lnTo>
                    <a:pt x="14" y="344"/>
                  </a:lnTo>
                  <a:lnTo>
                    <a:pt x="14" y="14"/>
                  </a:lnTo>
                  <a:lnTo>
                    <a:pt x="343" y="14"/>
                  </a:lnTo>
                  <a:lnTo>
                    <a:pt x="343" y="344"/>
                  </a:lnTo>
                  <a:close/>
                  <a:moveTo>
                    <a:pt x="357" y="0"/>
                  </a:moveTo>
                  <a:lnTo>
                    <a:pt x="0" y="0"/>
                  </a:lnTo>
                  <a:lnTo>
                    <a:pt x="0" y="358"/>
                  </a:lnTo>
                  <a:lnTo>
                    <a:pt x="357" y="358"/>
                  </a:lnTo>
                  <a:lnTo>
                    <a:pt x="357" y="0"/>
                  </a:lnTo>
                  <a:close/>
                </a:path>
              </a:pathLst>
            </a:custGeom>
            <a:solidFill>
              <a:srgbClr val="E36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cxnSp>
        <p:nvCxnSpPr>
          <p:cNvPr id="18" name="Rechte verbindingslijn 17"/>
          <p:cNvCxnSpPr/>
          <p:nvPr userDrawn="1"/>
        </p:nvCxnSpPr>
        <p:spPr bwMode="gray">
          <a:xfrm>
            <a:off x="1087200" y="6336000"/>
            <a:ext cx="9648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jdelijke aanduiding voor datum 1"/>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3" name="Tijdelijke aanduiding voor voettekst 2"/>
          <p:cNvSpPr>
            <a:spLocks noGrp="1"/>
          </p:cNvSpPr>
          <p:nvPr>
            <p:ph type="ftr" sz="quarter" idx="11"/>
          </p:nvPr>
        </p:nvSpPr>
        <p:spPr/>
        <p:txBody>
          <a:bodyPr/>
          <a:lstStyle/>
          <a:p>
            <a:pPr algn="l"/>
            <a:r>
              <a:rPr lang="nl-NL" noProof="1"/>
              <a:t>Via Invoegen | Koptekst en Voettekst kunt u deze tekst wijzigen</a:t>
            </a:r>
          </a:p>
        </p:txBody>
      </p:sp>
      <p:sp>
        <p:nvSpPr>
          <p:cNvPr id="4" name="Tijdelijke aanduiding voor dianummer 3"/>
          <p:cNvSpPr>
            <a:spLocks noGrp="1"/>
          </p:cNvSpPr>
          <p:nvPr>
            <p:ph type="sldNum" sz="quarter" idx="12"/>
          </p:nvPr>
        </p:nvSpPr>
        <p:spPr/>
        <p:txBody>
          <a:bodyPr/>
          <a:lstStyle/>
          <a:p>
            <a:fld id="{1336C48C-F87C-4E4B-81EF-5027B17D1F61}" type="slidenum">
              <a:rPr lang="nl-NL" noProof="1" smtClean="0"/>
              <a:pPr/>
              <a:t>‹nr.›</a:t>
            </a:fld>
            <a:endParaRPr lang="nl-NL"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grpSp>
        <p:nvGrpSpPr>
          <p:cNvPr id="9" name="Group 4"/>
          <p:cNvGrpSpPr>
            <a:grpSpLocks noChangeAspect="1"/>
          </p:cNvGrpSpPr>
          <p:nvPr userDrawn="1"/>
        </p:nvGrpSpPr>
        <p:grpSpPr bwMode="gray">
          <a:xfrm>
            <a:off x="11383973" y="6049962"/>
            <a:ext cx="566738" cy="568325"/>
            <a:chOff x="7171" y="3811"/>
            <a:chExt cx="357" cy="358"/>
          </a:xfrm>
        </p:grpSpPr>
        <p:sp>
          <p:nvSpPr>
            <p:cNvPr id="10" name="Rectangle 5"/>
            <p:cNvSpPr>
              <a:spLocks noChangeArrowheads="1"/>
            </p:cNvSpPr>
            <p:nvPr userDrawn="1"/>
          </p:nvSpPr>
          <p:spPr bwMode="gray">
            <a:xfrm>
              <a:off x="7179" y="3819"/>
              <a:ext cx="341" cy="342"/>
            </a:xfrm>
            <a:prstGeom prst="rect">
              <a:avLst/>
            </a:prstGeom>
            <a:blipFill>
              <a:blip r:embed="rId2"/>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1" name="Freeform 6"/>
            <p:cNvSpPr>
              <a:spLocks/>
            </p:cNvSpPr>
            <p:nvPr userDrawn="1"/>
          </p:nvSpPr>
          <p:spPr bwMode="gray">
            <a:xfrm>
              <a:off x="7202" y="4071"/>
              <a:ext cx="294" cy="67"/>
            </a:xfrm>
            <a:custGeom>
              <a:avLst/>
              <a:gdLst>
                <a:gd name="T0" fmla="*/ 114 w 2059"/>
                <a:gd name="T1" fmla="*/ 0 h 469"/>
                <a:gd name="T2" fmla="*/ 280 w 2059"/>
                <a:gd name="T3" fmla="*/ 294 h 469"/>
                <a:gd name="T4" fmla="*/ 277 w 2059"/>
                <a:gd name="T5" fmla="*/ 215 h 469"/>
                <a:gd name="T6" fmla="*/ 389 w 2059"/>
                <a:gd name="T7" fmla="*/ 0 h 469"/>
                <a:gd name="T8" fmla="*/ 276 w 2059"/>
                <a:gd name="T9" fmla="*/ 461 h 469"/>
                <a:gd name="T10" fmla="*/ 109 w 2059"/>
                <a:gd name="T11" fmla="*/ 167 h 469"/>
                <a:gd name="T12" fmla="*/ 113 w 2059"/>
                <a:gd name="T13" fmla="*/ 246 h 469"/>
                <a:gd name="T14" fmla="*/ 0 w 2059"/>
                <a:gd name="T15" fmla="*/ 461 h 469"/>
                <a:gd name="T16" fmla="*/ 505 w 2059"/>
                <a:gd name="T17" fmla="*/ 461 h 469"/>
                <a:gd name="T18" fmla="*/ 618 w 2059"/>
                <a:gd name="T19" fmla="*/ 0 h 469"/>
                <a:gd name="T20" fmla="*/ 505 w 2059"/>
                <a:gd name="T21" fmla="*/ 461 h 469"/>
                <a:gd name="T22" fmla="*/ 902 w 2059"/>
                <a:gd name="T23" fmla="*/ 461 h 469"/>
                <a:gd name="T24" fmla="*/ 1006 w 2059"/>
                <a:gd name="T25" fmla="*/ 220 h 469"/>
                <a:gd name="T26" fmla="*/ 1059 w 2059"/>
                <a:gd name="T27" fmla="*/ 120 h 469"/>
                <a:gd name="T28" fmla="*/ 733 w 2059"/>
                <a:gd name="T29" fmla="*/ 0 h 469"/>
                <a:gd name="T30" fmla="*/ 846 w 2059"/>
                <a:gd name="T31" fmla="*/ 178 h 469"/>
                <a:gd name="T32" fmla="*/ 902 w 2059"/>
                <a:gd name="T33" fmla="*/ 96 h 469"/>
                <a:gd name="T34" fmla="*/ 904 w 2059"/>
                <a:gd name="T35" fmla="*/ 178 h 469"/>
                <a:gd name="T36" fmla="*/ 846 w 2059"/>
                <a:gd name="T37" fmla="*/ 364 h 469"/>
                <a:gd name="T38" fmla="*/ 914 w 2059"/>
                <a:gd name="T39" fmla="*/ 269 h 469"/>
                <a:gd name="T40" fmla="*/ 913 w 2059"/>
                <a:gd name="T41" fmla="*/ 364 h 469"/>
                <a:gd name="T42" fmla="*/ 1160 w 2059"/>
                <a:gd name="T43" fmla="*/ 291 h 469"/>
                <a:gd name="T44" fmla="*/ 1546 w 2059"/>
                <a:gd name="T45" fmla="*/ 291 h 469"/>
                <a:gd name="T46" fmla="*/ 1433 w 2059"/>
                <a:gd name="T47" fmla="*/ 0 h 469"/>
                <a:gd name="T48" fmla="*/ 1353 w 2059"/>
                <a:gd name="T49" fmla="*/ 365 h 469"/>
                <a:gd name="T50" fmla="*/ 1273 w 2059"/>
                <a:gd name="T51" fmla="*/ 0 h 469"/>
                <a:gd name="T52" fmla="*/ 1160 w 2059"/>
                <a:gd name="T53" fmla="*/ 291 h 469"/>
                <a:gd name="T54" fmla="*/ 1821 w 2059"/>
                <a:gd name="T55" fmla="*/ 461 h 469"/>
                <a:gd name="T56" fmla="*/ 1821 w 2059"/>
                <a:gd name="T57" fmla="*/ 0 h 469"/>
                <a:gd name="T58" fmla="*/ 1657 w 2059"/>
                <a:gd name="T59" fmla="*/ 461 h 469"/>
                <a:gd name="T60" fmla="*/ 1770 w 2059"/>
                <a:gd name="T61" fmla="*/ 96 h 469"/>
                <a:gd name="T62" fmla="*/ 1943 w 2059"/>
                <a:gd name="T63" fmla="*/ 229 h 469"/>
                <a:gd name="T64" fmla="*/ 1770 w 2059"/>
                <a:gd name="T65" fmla="*/ 36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9" h="469">
                  <a:moveTo>
                    <a:pt x="0" y="0"/>
                  </a:moveTo>
                  <a:cubicBezTo>
                    <a:pt x="114" y="0"/>
                    <a:pt x="114" y="0"/>
                    <a:pt x="114" y="0"/>
                  </a:cubicBezTo>
                  <a:cubicBezTo>
                    <a:pt x="242" y="215"/>
                    <a:pt x="242" y="215"/>
                    <a:pt x="242" y="215"/>
                  </a:cubicBezTo>
                  <a:cubicBezTo>
                    <a:pt x="260" y="245"/>
                    <a:pt x="280" y="294"/>
                    <a:pt x="280" y="294"/>
                  </a:cubicBezTo>
                  <a:cubicBezTo>
                    <a:pt x="282" y="294"/>
                    <a:pt x="282" y="294"/>
                    <a:pt x="282" y="294"/>
                  </a:cubicBezTo>
                  <a:cubicBezTo>
                    <a:pt x="282" y="294"/>
                    <a:pt x="277" y="244"/>
                    <a:pt x="277" y="215"/>
                  </a:cubicBezTo>
                  <a:cubicBezTo>
                    <a:pt x="277" y="0"/>
                    <a:pt x="277" y="0"/>
                    <a:pt x="277" y="0"/>
                  </a:cubicBezTo>
                  <a:cubicBezTo>
                    <a:pt x="389" y="0"/>
                    <a:pt x="389" y="0"/>
                    <a:pt x="389" y="0"/>
                  </a:cubicBezTo>
                  <a:cubicBezTo>
                    <a:pt x="389" y="461"/>
                    <a:pt x="389" y="461"/>
                    <a:pt x="389" y="461"/>
                  </a:cubicBezTo>
                  <a:cubicBezTo>
                    <a:pt x="276" y="461"/>
                    <a:pt x="276" y="461"/>
                    <a:pt x="276" y="461"/>
                  </a:cubicBezTo>
                  <a:cubicBezTo>
                    <a:pt x="147" y="246"/>
                    <a:pt x="147" y="246"/>
                    <a:pt x="147" y="246"/>
                  </a:cubicBezTo>
                  <a:cubicBezTo>
                    <a:pt x="129" y="216"/>
                    <a:pt x="109" y="167"/>
                    <a:pt x="109" y="167"/>
                  </a:cubicBezTo>
                  <a:cubicBezTo>
                    <a:pt x="107" y="167"/>
                    <a:pt x="107" y="167"/>
                    <a:pt x="107" y="167"/>
                  </a:cubicBezTo>
                  <a:cubicBezTo>
                    <a:pt x="107" y="167"/>
                    <a:pt x="113" y="217"/>
                    <a:pt x="113" y="246"/>
                  </a:cubicBezTo>
                  <a:cubicBezTo>
                    <a:pt x="113" y="461"/>
                    <a:pt x="113" y="461"/>
                    <a:pt x="113" y="461"/>
                  </a:cubicBezTo>
                  <a:cubicBezTo>
                    <a:pt x="0" y="461"/>
                    <a:pt x="0" y="461"/>
                    <a:pt x="0" y="461"/>
                  </a:cubicBezTo>
                  <a:lnTo>
                    <a:pt x="0" y="0"/>
                  </a:lnTo>
                  <a:close/>
                  <a:moveTo>
                    <a:pt x="505" y="461"/>
                  </a:moveTo>
                  <a:cubicBezTo>
                    <a:pt x="618" y="461"/>
                    <a:pt x="618" y="461"/>
                    <a:pt x="618" y="461"/>
                  </a:cubicBezTo>
                  <a:cubicBezTo>
                    <a:pt x="618" y="0"/>
                    <a:pt x="618" y="0"/>
                    <a:pt x="618" y="0"/>
                  </a:cubicBezTo>
                  <a:cubicBezTo>
                    <a:pt x="505" y="0"/>
                    <a:pt x="505" y="0"/>
                    <a:pt x="505" y="0"/>
                  </a:cubicBezTo>
                  <a:lnTo>
                    <a:pt x="505" y="461"/>
                  </a:lnTo>
                  <a:close/>
                  <a:moveTo>
                    <a:pt x="733" y="461"/>
                  </a:moveTo>
                  <a:cubicBezTo>
                    <a:pt x="902" y="461"/>
                    <a:pt x="902" y="461"/>
                    <a:pt x="902" y="461"/>
                  </a:cubicBezTo>
                  <a:cubicBezTo>
                    <a:pt x="994" y="461"/>
                    <a:pt x="1078" y="424"/>
                    <a:pt x="1078" y="323"/>
                  </a:cubicBezTo>
                  <a:cubicBezTo>
                    <a:pt x="1078" y="283"/>
                    <a:pt x="1058" y="236"/>
                    <a:pt x="1006" y="220"/>
                  </a:cubicBezTo>
                  <a:cubicBezTo>
                    <a:pt x="1006" y="218"/>
                    <a:pt x="1006" y="218"/>
                    <a:pt x="1006" y="218"/>
                  </a:cubicBezTo>
                  <a:cubicBezTo>
                    <a:pt x="1040" y="198"/>
                    <a:pt x="1059" y="159"/>
                    <a:pt x="1059" y="120"/>
                  </a:cubicBezTo>
                  <a:cubicBezTo>
                    <a:pt x="1059" y="41"/>
                    <a:pt x="995" y="0"/>
                    <a:pt x="902" y="0"/>
                  </a:cubicBezTo>
                  <a:cubicBezTo>
                    <a:pt x="733" y="0"/>
                    <a:pt x="733" y="0"/>
                    <a:pt x="733" y="0"/>
                  </a:cubicBezTo>
                  <a:lnTo>
                    <a:pt x="733" y="461"/>
                  </a:lnTo>
                  <a:close/>
                  <a:moveTo>
                    <a:pt x="846" y="178"/>
                  </a:moveTo>
                  <a:cubicBezTo>
                    <a:pt x="846" y="96"/>
                    <a:pt x="846" y="96"/>
                    <a:pt x="846" y="96"/>
                  </a:cubicBezTo>
                  <a:cubicBezTo>
                    <a:pt x="902" y="96"/>
                    <a:pt x="902" y="96"/>
                    <a:pt x="902" y="96"/>
                  </a:cubicBezTo>
                  <a:cubicBezTo>
                    <a:pt x="932" y="96"/>
                    <a:pt x="944" y="114"/>
                    <a:pt x="944" y="136"/>
                  </a:cubicBezTo>
                  <a:cubicBezTo>
                    <a:pt x="944" y="158"/>
                    <a:pt x="932" y="178"/>
                    <a:pt x="904" y="178"/>
                  </a:cubicBezTo>
                  <a:lnTo>
                    <a:pt x="846" y="178"/>
                  </a:lnTo>
                  <a:close/>
                  <a:moveTo>
                    <a:pt x="846" y="364"/>
                  </a:moveTo>
                  <a:cubicBezTo>
                    <a:pt x="846" y="269"/>
                    <a:pt x="846" y="269"/>
                    <a:pt x="846" y="269"/>
                  </a:cubicBezTo>
                  <a:cubicBezTo>
                    <a:pt x="914" y="269"/>
                    <a:pt x="914" y="269"/>
                    <a:pt x="914" y="269"/>
                  </a:cubicBezTo>
                  <a:cubicBezTo>
                    <a:pt x="947" y="269"/>
                    <a:pt x="962" y="290"/>
                    <a:pt x="962" y="316"/>
                  </a:cubicBezTo>
                  <a:cubicBezTo>
                    <a:pt x="962" y="342"/>
                    <a:pt x="946" y="364"/>
                    <a:pt x="913" y="364"/>
                  </a:cubicBezTo>
                  <a:lnTo>
                    <a:pt x="846" y="364"/>
                  </a:lnTo>
                  <a:close/>
                  <a:moveTo>
                    <a:pt x="1160" y="291"/>
                  </a:moveTo>
                  <a:cubicBezTo>
                    <a:pt x="1160" y="395"/>
                    <a:pt x="1237" y="469"/>
                    <a:pt x="1354" y="469"/>
                  </a:cubicBezTo>
                  <a:cubicBezTo>
                    <a:pt x="1470" y="469"/>
                    <a:pt x="1546" y="395"/>
                    <a:pt x="1546" y="291"/>
                  </a:cubicBezTo>
                  <a:cubicBezTo>
                    <a:pt x="1546" y="0"/>
                    <a:pt x="1546" y="0"/>
                    <a:pt x="1546" y="0"/>
                  </a:cubicBezTo>
                  <a:cubicBezTo>
                    <a:pt x="1433" y="0"/>
                    <a:pt x="1433" y="0"/>
                    <a:pt x="1433" y="0"/>
                  </a:cubicBezTo>
                  <a:cubicBezTo>
                    <a:pt x="1433" y="291"/>
                    <a:pt x="1433" y="291"/>
                    <a:pt x="1433" y="291"/>
                  </a:cubicBezTo>
                  <a:cubicBezTo>
                    <a:pt x="1433" y="340"/>
                    <a:pt x="1402" y="365"/>
                    <a:pt x="1353" y="365"/>
                  </a:cubicBezTo>
                  <a:cubicBezTo>
                    <a:pt x="1305" y="365"/>
                    <a:pt x="1273" y="340"/>
                    <a:pt x="1273" y="291"/>
                  </a:cubicBezTo>
                  <a:cubicBezTo>
                    <a:pt x="1273" y="0"/>
                    <a:pt x="1273" y="0"/>
                    <a:pt x="1273" y="0"/>
                  </a:cubicBezTo>
                  <a:cubicBezTo>
                    <a:pt x="1160" y="0"/>
                    <a:pt x="1160" y="0"/>
                    <a:pt x="1160" y="0"/>
                  </a:cubicBezTo>
                  <a:lnTo>
                    <a:pt x="1160" y="291"/>
                  </a:lnTo>
                  <a:close/>
                  <a:moveTo>
                    <a:pt x="1657" y="461"/>
                  </a:moveTo>
                  <a:cubicBezTo>
                    <a:pt x="1821" y="461"/>
                    <a:pt x="1821" y="461"/>
                    <a:pt x="1821" y="461"/>
                  </a:cubicBezTo>
                  <a:cubicBezTo>
                    <a:pt x="1966" y="461"/>
                    <a:pt x="2059" y="374"/>
                    <a:pt x="2059" y="229"/>
                  </a:cubicBezTo>
                  <a:cubicBezTo>
                    <a:pt x="2059" y="84"/>
                    <a:pt x="1966" y="0"/>
                    <a:pt x="1821" y="0"/>
                  </a:cubicBezTo>
                  <a:cubicBezTo>
                    <a:pt x="1657" y="0"/>
                    <a:pt x="1657" y="0"/>
                    <a:pt x="1657" y="0"/>
                  </a:cubicBezTo>
                  <a:lnTo>
                    <a:pt x="1657" y="461"/>
                  </a:lnTo>
                  <a:close/>
                  <a:moveTo>
                    <a:pt x="1770" y="364"/>
                  </a:moveTo>
                  <a:cubicBezTo>
                    <a:pt x="1770" y="96"/>
                    <a:pt x="1770" y="96"/>
                    <a:pt x="1770" y="96"/>
                  </a:cubicBezTo>
                  <a:cubicBezTo>
                    <a:pt x="1817" y="96"/>
                    <a:pt x="1817" y="96"/>
                    <a:pt x="1817" y="96"/>
                  </a:cubicBezTo>
                  <a:cubicBezTo>
                    <a:pt x="1893" y="96"/>
                    <a:pt x="1943" y="142"/>
                    <a:pt x="1943" y="229"/>
                  </a:cubicBezTo>
                  <a:cubicBezTo>
                    <a:pt x="1943" y="318"/>
                    <a:pt x="1895" y="364"/>
                    <a:pt x="1817" y="364"/>
                  </a:cubicBezTo>
                  <a:lnTo>
                    <a:pt x="1770" y="3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7"/>
            <p:cNvSpPr>
              <a:spLocks/>
            </p:cNvSpPr>
            <p:nvPr userDrawn="1"/>
          </p:nvSpPr>
          <p:spPr bwMode="gray">
            <a:xfrm>
              <a:off x="7171" y="3811"/>
              <a:ext cx="357" cy="358"/>
            </a:xfrm>
            <a:custGeom>
              <a:avLst/>
              <a:gdLst>
                <a:gd name="T0" fmla="*/ 343 w 357"/>
                <a:gd name="T1" fmla="*/ 344 h 358"/>
                <a:gd name="T2" fmla="*/ 14 w 357"/>
                <a:gd name="T3" fmla="*/ 344 h 358"/>
                <a:gd name="T4" fmla="*/ 14 w 357"/>
                <a:gd name="T5" fmla="*/ 14 h 358"/>
                <a:gd name="T6" fmla="*/ 343 w 357"/>
                <a:gd name="T7" fmla="*/ 14 h 358"/>
                <a:gd name="T8" fmla="*/ 343 w 357"/>
                <a:gd name="T9" fmla="*/ 344 h 358"/>
                <a:gd name="T10" fmla="*/ 357 w 357"/>
                <a:gd name="T11" fmla="*/ 0 h 358"/>
                <a:gd name="T12" fmla="*/ 0 w 357"/>
                <a:gd name="T13" fmla="*/ 0 h 358"/>
                <a:gd name="T14" fmla="*/ 0 w 357"/>
                <a:gd name="T15" fmla="*/ 358 h 358"/>
                <a:gd name="T16" fmla="*/ 357 w 357"/>
                <a:gd name="T17" fmla="*/ 358 h 358"/>
                <a:gd name="T18" fmla="*/ 357 w 357"/>
                <a:gd name="T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58">
                  <a:moveTo>
                    <a:pt x="343" y="344"/>
                  </a:moveTo>
                  <a:lnTo>
                    <a:pt x="14" y="344"/>
                  </a:lnTo>
                  <a:lnTo>
                    <a:pt x="14" y="14"/>
                  </a:lnTo>
                  <a:lnTo>
                    <a:pt x="343" y="14"/>
                  </a:lnTo>
                  <a:lnTo>
                    <a:pt x="343" y="344"/>
                  </a:lnTo>
                  <a:close/>
                  <a:moveTo>
                    <a:pt x="357" y="0"/>
                  </a:moveTo>
                  <a:lnTo>
                    <a:pt x="0" y="0"/>
                  </a:lnTo>
                  <a:lnTo>
                    <a:pt x="0" y="358"/>
                  </a:lnTo>
                  <a:lnTo>
                    <a:pt x="357" y="358"/>
                  </a:lnTo>
                  <a:lnTo>
                    <a:pt x="357" y="0"/>
                  </a:lnTo>
                  <a:close/>
                </a:path>
              </a:pathLst>
            </a:custGeom>
            <a:solidFill>
              <a:srgbClr val="E36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 name="Tijdelijke aanduiding voor datum 1"/>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3" name="Tijdelijke aanduiding voor voettekst 2"/>
          <p:cNvSpPr>
            <a:spLocks noGrp="1"/>
          </p:cNvSpPr>
          <p:nvPr>
            <p:ph type="ftr" sz="quarter" idx="11"/>
          </p:nvPr>
        </p:nvSpPr>
        <p:spPr/>
        <p:txBody>
          <a:bodyPr/>
          <a:lstStyle/>
          <a:p>
            <a:pPr algn="l"/>
            <a:r>
              <a:rPr lang="nl-NL" noProof="1"/>
              <a:t>Via Invoegen | Koptekst en Voettekst kunt u deze tekst wijzigen</a:t>
            </a:r>
          </a:p>
        </p:txBody>
      </p:sp>
      <p:sp>
        <p:nvSpPr>
          <p:cNvPr id="4" name="Tijdelijke aanduiding voor dianummer 3"/>
          <p:cNvSpPr>
            <a:spLocks noGrp="1"/>
          </p:cNvSpPr>
          <p:nvPr>
            <p:ph type="sldNum" sz="quarter" idx="12"/>
          </p:nvPr>
        </p:nvSpPr>
        <p:spPr/>
        <p:txBody>
          <a:bodyPr/>
          <a:lstStyle/>
          <a:p>
            <a:fld id="{1336C48C-F87C-4E4B-81EF-5027B17D1F61}" type="slidenum">
              <a:rPr lang="nl-NL" noProof="1" smtClean="0"/>
              <a:pPr/>
              <a:t>‹nr.›</a:t>
            </a:fld>
            <a:endParaRPr lang="nl-NL" noProof="1"/>
          </a:p>
        </p:txBody>
      </p:sp>
    </p:spTree>
    <p:extLst>
      <p:ext uri="{BB962C8B-B14F-4D97-AF65-F5344CB8AC3E}">
        <p14:creationId xmlns:p14="http://schemas.microsoft.com/office/powerpoint/2010/main" val="4874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bwMode="gray">
          <a:xfrm>
            <a:off x="1080000" y="630000"/>
            <a:ext cx="10332000" cy="756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1080000" y="1719841"/>
            <a:ext cx="10332000" cy="4140000"/>
          </a:xfrm>
          <a:prstGeom prst="rect">
            <a:avLst/>
          </a:prstGeom>
        </p:spPr>
        <p:txBody>
          <a:bodyPr vert="horz" lIns="0" tIns="0" rIns="0" bIns="0" rtlCol="0">
            <a:noAutofit/>
          </a:bodyPr>
          <a:lstStyle/>
          <a:p>
            <a:pPr lvl="0"/>
            <a:r>
              <a:rPr lang="nl-NL" noProof="1"/>
              <a:t>JU-LEVEL1=Opsomming 1e niveau</a:t>
            </a:r>
          </a:p>
          <a:p>
            <a:pPr lvl="1"/>
            <a:r>
              <a:rPr lang="nl-NL" noProof="1"/>
              <a:t>JU-LEVEL2=Opsomming 2e niveau</a:t>
            </a:r>
          </a:p>
          <a:p>
            <a:pPr lvl="2"/>
            <a:r>
              <a:rPr lang="nl-NL" noProof="1"/>
              <a:t>JU-LEVEL3=Opsomming 3e niveau</a:t>
            </a:r>
          </a:p>
          <a:p>
            <a:pPr lvl="3"/>
            <a:r>
              <a:rPr lang="nl-NL" noProof="1"/>
              <a:t>JU-LEVEL4=Kop</a:t>
            </a:r>
          </a:p>
          <a:p>
            <a:pPr lvl="4"/>
            <a:r>
              <a:rPr lang="nl-NL" noProof="1"/>
              <a:t>JU-LEVEL5=Basistekst</a:t>
            </a:r>
          </a:p>
          <a:p>
            <a:pPr lvl="5"/>
            <a:r>
              <a:rPr lang="nl-NL" noProof="1"/>
              <a:t>JU-LEVEL6=Inspring 1e niveau</a:t>
            </a:r>
          </a:p>
          <a:p>
            <a:pPr lvl="6"/>
            <a:r>
              <a:rPr lang="nl-NL" noProof="1"/>
              <a:t>JU-LEVEL7=Inspring 2e niveau</a:t>
            </a:r>
          </a:p>
          <a:p>
            <a:pPr lvl="7"/>
            <a:r>
              <a:rPr lang="nl-NL" noProof="1"/>
              <a:t>JU-LEVEL8=Inspring 3e niveau</a:t>
            </a:r>
          </a:p>
        </p:txBody>
      </p:sp>
      <p:sp>
        <p:nvSpPr>
          <p:cNvPr id="4" name="Tijdelijke aanduiding voor datum 3"/>
          <p:cNvSpPr>
            <a:spLocks noGrp="1"/>
          </p:cNvSpPr>
          <p:nvPr>
            <p:ph type="dt" sz="half" idx="2"/>
          </p:nvPr>
        </p:nvSpPr>
        <p:spPr bwMode="gray">
          <a:xfrm>
            <a:off x="1080000" y="6489911"/>
            <a:ext cx="870150" cy="216000"/>
          </a:xfrm>
          <a:prstGeom prst="rect">
            <a:avLst/>
          </a:prstGeom>
        </p:spPr>
        <p:txBody>
          <a:bodyPr vert="horz" lIns="0" tIns="0" rIns="0" bIns="0" rtlCol="0" anchor="t">
            <a:noAutofit/>
          </a:bodyPr>
          <a:lstStyle>
            <a:lvl1pPr algn="l">
              <a:defRPr sz="750">
                <a:solidFill>
                  <a:schemeClr val="tx1"/>
                </a:solidFill>
                <a:latin typeface="+mn-lt"/>
              </a:defRPr>
            </a:lvl1pPr>
          </a:lstStyle>
          <a:p>
            <a:fld id="{580A612F-C343-4B71-9D65-CB4B0B1B8C9B}" type="datetime1">
              <a:rPr lang="nl-NL" noProof="1" smtClean="0"/>
              <a:pPr/>
              <a:t>15-4-2025</a:t>
            </a:fld>
            <a:endParaRPr lang="nl-NL" noProof="1"/>
          </a:p>
        </p:txBody>
      </p:sp>
      <p:sp>
        <p:nvSpPr>
          <p:cNvPr id="5" name="Tijdelijke aanduiding voor voettekst 4"/>
          <p:cNvSpPr>
            <a:spLocks noGrp="1"/>
          </p:cNvSpPr>
          <p:nvPr>
            <p:ph type="ftr" sz="quarter" idx="3"/>
          </p:nvPr>
        </p:nvSpPr>
        <p:spPr bwMode="gray">
          <a:xfrm>
            <a:off x="2064824" y="6496970"/>
            <a:ext cx="7000778" cy="216000"/>
          </a:xfrm>
          <a:prstGeom prst="rect">
            <a:avLst/>
          </a:prstGeom>
        </p:spPr>
        <p:txBody>
          <a:bodyPr vert="horz" lIns="0" tIns="0" rIns="0" bIns="0" rtlCol="0" anchor="t">
            <a:noAutofit/>
          </a:bodyPr>
          <a:lstStyle>
            <a:lvl1pPr algn="ctr">
              <a:defRPr sz="900">
                <a:solidFill>
                  <a:schemeClr val="tx1"/>
                </a:solidFill>
                <a:latin typeface="+mn-lt"/>
              </a:defRPr>
            </a:lvl1pPr>
          </a:lstStyle>
          <a:p>
            <a:pPr algn="l"/>
            <a:r>
              <a:rPr lang="nl-NL" noProof="1"/>
              <a:t>Via Invoegen | Koptekst en Voettekst kunt u deze tekst wijzigen</a:t>
            </a:r>
          </a:p>
        </p:txBody>
      </p:sp>
      <p:sp>
        <p:nvSpPr>
          <p:cNvPr id="6" name="Tijdelijke aanduiding voor dianummer 5"/>
          <p:cNvSpPr>
            <a:spLocks noGrp="1"/>
          </p:cNvSpPr>
          <p:nvPr>
            <p:ph type="sldNum" sz="quarter" idx="4"/>
          </p:nvPr>
        </p:nvSpPr>
        <p:spPr bwMode="gray">
          <a:xfrm>
            <a:off x="10819951" y="6278312"/>
            <a:ext cx="396000" cy="216000"/>
          </a:xfrm>
          <a:prstGeom prst="rect">
            <a:avLst/>
          </a:prstGeom>
        </p:spPr>
        <p:txBody>
          <a:bodyPr vert="horz" lIns="0" tIns="0" rIns="0" bIns="0" rtlCol="0" anchor="t">
            <a:noAutofit/>
          </a:bodyPr>
          <a:lstStyle>
            <a:lvl1pPr algn="r">
              <a:defRPr sz="1000">
                <a:solidFill>
                  <a:schemeClr val="tx1"/>
                </a:solidFill>
                <a:latin typeface="+mn-lt"/>
              </a:defRPr>
            </a:lvl1pPr>
          </a:lstStyle>
          <a:p>
            <a:fld id="{1336C48C-F87C-4E4B-81EF-5027B17D1F61}" type="slidenum">
              <a:rPr lang="nl-NL" noProof="1" smtClean="0"/>
              <a:pPr/>
              <a:t>‹nr.›</a:t>
            </a:fld>
            <a:endParaRPr lang="nl-NL" noProof="1"/>
          </a:p>
        </p:txBody>
      </p:sp>
      <p:pic>
        <p:nvPicPr>
          <p:cNvPr id="16" name="Afbeelding 15"/>
          <p:cNvPicPr>
            <a:picLocks noChangeAspect="1"/>
          </p:cNvPicPr>
          <p:nvPr userDrawn="1"/>
        </p:nvPicPr>
        <p:blipFill>
          <a:blip r:embed="rId9"/>
          <a:stretch>
            <a:fillRect/>
          </a:stretch>
        </p:blipFill>
        <p:spPr bwMode="gray">
          <a:xfrm>
            <a:off x="0" y="0"/>
            <a:ext cx="419197" cy="6859588"/>
          </a:xfrm>
          <a:prstGeom prst="rect">
            <a:avLst/>
          </a:prstGeom>
        </p:spPr>
      </p:pic>
      <p:grpSp>
        <p:nvGrpSpPr>
          <p:cNvPr id="17" name="Group 4"/>
          <p:cNvGrpSpPr>
            <a:grpSpLocks noChangeAspect="1"/>
          </p:cNvGrpSpPr>
          <p:nvPr userDrawn="1"/>
        </p:nvGrpSpPr>
        <p:grpSpPr bwMode="gray">
          <a:xfrm>
            <a:off x="11383973" y="6049962"/>
            <a:ext cx="566738" cy="568325"/>
            <a:chOff x="7171" y="3811"/>
            <a:chExt cx="357" cy="358"/>
          </a:xfrm>
        </p:grpSpPr>
        <p:sp>
          <p:nvSpPr>
            <p:cNvPr id="18" name="Rectangle 5"/>
            <p:cNvSpPr>
              <a:spLocks noChangeArrowheads="1"/>
            </p:cNvSpPr>
            <p:nvPr userDrawn="1"/>
          </p:nvSpPr>
          <p:spPr bwMode="gray">
            <a:xfrm>
              <a:off x="7179" y="3819"/>
              <a:ext cx="341" cy="342"/>
            </a:xfrm>
            <a:prstGeom prst="rect">
              <a:avLst/>
            </a:prstGeom>
            <a:blipFill>
              <a:blip r:embed="rId10"/>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6"/>
            <p:cNvSpPr>
              <a:spLocks/>
            </p:cNvSpPr>
            <p:nvPr userDrawn="1"/>
          </p:nvSpPr>
          <p:spPr bwMode="gray">
            <a:xfrm>
              <a:off x="7202" y="4071"/>
              <a:ext cx="294" cy="67"/>
            </a:xfrm>
            <a:custGeom>
              <a:avLst/>
              <a:gdLst>
                <a:gd name="T0" fmla="*/ 114 w 2059"/>
                <a:gd name="T1" fmla="*/ 0 h 469"/>
                <a:gd name="T2" fmla="*/ 280 w 2059"/>
                <a:gd name="T3" fmla="*/ 294 h 469"/>
                <a:gd name="T4" fmla="*/ 277 w 2059"/>
                <a:gd name="T5" fmla="*/ 215 h 469"/>
                <a:gd name="T6" fmla="*/ 389 w 2059"/>
                <a:gd name="T7" fmla="*/ 0 h 469"/>
                <a:gd name="T8" fmla="*/ 276 w 2059"/>
                <a:gd name="T9" fmla="*/ 461 h 469"/>
                <a:gd name="T10" fmla="*/ 109 w 2059"/>
                <a:gd name="T11" fmla="*/ 167 h 469"/>
                <a:gd name="T12" fmla="*/ 113 w 2059"/>
                <a:gd name="T13" fmla="*/ 246 h 469"/>
                <a:gd name="T14" fmla="*/ 0 w 2059"/>
                <a:gd name="T15" fmla="*/ 461 h 469"/>
                <a:gd name="T16" fmla="*/ 505 w 2059"/>
                <a:gd name="T17" fmla="*/ 461 h 469"/>
                <a:gd name="T18" fmla="*/ 618 w 2059"/>
                <a:gd name="T19" fmla="*/ 0 h 469"/>
                <a:gd name="T20" fmla="*/ 505 w 2059"/>
                <a:gd name="T21" fmla="*/ 461 h 469"/>
                <a:gd name="T22" fmla="*/ 902 w 2059"/>
                <a:gd name="T23" fmla="*/ 461 h 469"/>
                <a:gd name="T24" fmla="*/ 1006 w 2059"/>
                <a:gd name="T25" fmla="*/ 220 h 469"/>
                <a:gd name="T26" fmla="*/ 1059 w 2059"/>
                <a:gd name="T27" fmla="*/ 120 h 469"/>
                <a:gd name="T28" fmla="*/ 733 w 2059"/>
                <a:gd name="T29" fmla="*/ 0 h 469"/>
                <a:gd name="T30" fmla="*/ 846 w 2059"/>
                <a:gd name="T31" fmla="*/ 178 h 469"/>
                <a:gd name="T32" fmla="*/ 902 w 2059"/>
                <a:gd name="T33" fmla="*/ 96 h 469"/>
                <a:gd name="T34" fmla="*/ 904 w 2059"/>
                <a:gd name="T35" fmla="*/ 178 h 469"/>
                <a:gd name="T36" fmla="*/ 846 w 2059"/>
                <a:gd name="T37" fmla="*/ 364 h 469"/>
                <a:gd name="T38" fmla="*/ 914 w 2059"/>
                <a:gd name="T39" fmla="*/ 269 h 469"/>
                <a:gd name="T40" fmla="*/ 913 w 2059"/>
                <a:gd name="T41" fmla="*/ 364 h 469"/>
                <a:gd name="T42" fmla="*/ 1160 w 2059"/>
                <a:gd name="T43" fmla="*/ 291 h 469"/>
                <a:gd name="T44" fmla="*/ 1546 w 2059"/>
                <a:gd name="T45" fmla="*/ 291 h 469"/>
                <a:gd name="T46" fmla="*/ 1433 w 2059"/>
                <a:gd name="T47" fmla="*/ 0 h 469"/>
                <a:gd name="T48" fmla="*/ 1353 w 2059"/>
                <a:gd name="T49" fmla="*/ 365 h 469"/>
                <a:gd name="T50" fmla="*/ 1273 w 2059"/>
                <a:gd name="T51" fmla="*/ 0 h 469"/>
                <a:gd name="T52" fmla="*/ 1160 w 2059"/>
                <a:gd name="T53" fmla="*/ 291 h 469"/>
                <a:gd name="T54" fmla="*/ 1821 w 2059"/>
                <a:gd name="T55" fmla="*/ 461 h 469"/>
                <a:gd name="T56" fmla="*/ 1821 w 2059"/>
                <a:gd name="T57" fmla="*/ 0 h 469"/>
                <a:gd name="T58" fmla="*/ 1657 w 2059"/>
                <a:gd name="T59" fmla="*/ 461 h 469"/>
                <a:gd name="T60" fmla="*/ 1770 w 2059"/>
                <a:gd name="T61" fmla="*/ 96 h 469"/>
                <a:gd name="T62" fmla="*/ 1943 w 2059"/>
                <a:gd name="T63" fmla="*/ 229 h 469"/>
                <a:gd name="T64" fmla="*/ 1770 w 2059"/>
                <a:gd name="T65" fmla="*/ 36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9" h="469">
                  <a:moveTo>
                    <a:pt x="0" y="0"/>
                  </a:moveTo>
                  <a:cubicBezTo>
                    <a:pt x="114" y="0"/>
                    <a:pt x="114" y="0"/>
                    <a:pt x="114" y="0"/>
                  </a:cubicBezTo>
                  <a:cubicBezTo>
                    <a:pt x="242" y="215"/>
                    <a:pt x="242" y="215"/>
                    <a:pt x="242" y="215"/>
                  </a:cubicBezTo>
                  <a:cubicBezTo>
                    <a:pt x="260" y="245"/>
                    <a:pt x="280" y="294"/>
                    <a:pt x="280" y="294"/>
                  </a:cubicBezTo>
                  <a:cubicBezTo>
                    <a:pt x="282" y="294"/>
                    <a:pt x="282" y="294"/>
                    <a:pt x="282" y="294"/>
                  </a:cubicBezTo>
                  <a:cubicBezTo>
                    <a:pt x="282" y="294"/>
                    <a:pt x="277" y="244"/>
                    <a:pt x="277" y="215"/>
                  </a:cubicBezTo>
                  <a:cubicBezTo>
                    <a:pt x="277" y="0"/>
                    <a:pt x="277" y="0"/>
                    <a:pt x="277" y="0"/>
                  </a:cubicBezTo>
                  <a:cubicBezTo>
                    <a:pt x="389" y="0"/>
                    <a:pt x="389" y="0"/>
                    <a:pt x="389" y="0"/>
                  </a:cubicBezTo>
                  <a:cubicBezTo>
                    <a:pt x="389" y="461"/>
                    <a:pt x="389" y="461"/>
                    <a:pt x="389" y="461"/>
                  </a:cubicBezTo>
                  <a:cubicBezTo>
                    <a:pt x="276" y="461"/>
                    <a:pt x="276" y="461"/>
                    <a:pt x="276" y="461"/>
                  </a:cubicBezTo>
                  <a:cubicBezTo>
                    <a:pt x="147" y="246"/>
                    <a:pt x="147" y="246"/>
                    <a:pt x="147" y="246"/>
                  </a:cubicBezTo>
                  <a:cubicBezTo>
                    <a:pt x="129" y="216"/>
                    <a:pt x="109" y="167"/>
                    <a:pt x="109" y="167"/>
                  </a:cubicBezTo>
                  <a:cubicBezTo>
                    <a:pt x="107" y="167"/>
                    <a:pt x="107" y="167"/>
                    <a:pt x="107" y="167"/>
                  </a:cubicBezTo>
                  <a:cubicBezTo>
                    <a:pt x="107" y="167"/>
                    <a:pt x="113" y="217"/>
                    <a:pt x="113" y="246"/>
                  </a:cubicBezTo>
                  <a:cubicBezTo>
                    <a:pt x="113" y="461"/>
                    <a:pt x="113" y="461"/>
                    <a:pt x="113" y="461"/>
                  </a:cubicBezTo>
                  <a:cubicBezTo>
                    <a:pt x="0" y="461"/>
                    <a:pt x="0" y="461"/>
                    <a:pt x="0" y="461"/>
                  </a:cubicBezTo>
                  <a:lnTo>
                    <a:pt x="0" y="0"/>
                  </a:lnTo>
                  <a:close/>
                  <a:moveTo>
                    <a:pt x="505" y="461"/>
                  </a:moveTo>
                  <a:cubicBezTo>
                    <a:pt x="618" y="461"/>
                    <a:pt x="618" y="461"/>
                    <a:pt x="618" y="461"/>
                  </a:cubicBezTo>
                  <a:cubicBezTo>
                    <a:pt x="618" y="0"/>
                    <a:pt x="618" y="0"/>
                    <a:pt x="618" y="0"/>
                  </a:cubicBezTo>
                  <a:cubicBezTo>
                    <a:pt x="505" y="0"/>
                    <a:pt x="505" y="0"/>
                    <a:pt x="505" y="0"/>
                  </a:cubicBezTo>
                  <a:lnTo>
                    <a:pt x="505" y="461"/>
                  </a:lnTo>
                  <a:close/>
                  <a:moveTo>
                    <a:pt x="733" y="461"/>
                  </a:moveTo>
                  <a:cubicBezTo>
                    <a:pt x="902" y="461"/>
                    <a:pt x="902" y="461"/>
                    <a:pt x="902" y="461"/>
                  </a:cubicBezTo>
                  <a:cubicBezTo>
                    <a:pt x="994" y="461"/>
                    <a:pt x="1078" y="424"/>
                    <a:pt x="1078" y="323"/>
                  </a:cubicBezTo>
                  <a:cubicBezTo>
                    <a:pt x="1078" y="283"/>
                    <a:pt x="1058" y="236"/>
                    <a:pt x="1006" y="220"/>
                  </a:cubicBezTo>
                  <a:cubicBezTo>
                    <a:pt x="1006" y="218"/>
                    <a:pt x="1006" y="218"/>
                    <a:pt x="1006" y="218"/>
                  </a:cubicBezTo>
                  <a:cubicBezTo>
                    <a:pt x="1040" y="198"/>
                    <a:pt x="1059" y="159"/>
                    <a:pt x="1059" y="120"/>
                  </a:cubicBezTo>
                  <a:cubicBezTo>
                    <a:pt x="1059" y="41"/>
                    <a:pt x="995" y="0"/>
                    <a:pt x="902" y="0"/>
                  </a:cubicBezTo>
                  <a:cubicBezTo>
                    <a:pt x="733" y="0"/>
                    <a:pt x="733" y="0"/>
                    <a:pt x="733" y="0"/>
                  </a:cubicBezTo>
                  <a:lnTo>
                    <a:pt x="733" y="461"/>
                  </a:lnTo>
                  <a:close/>
                  <a:moveTo>
                    <a:pt x="846" y="178"/>
                  </a:moveTo>
                  <a:cubicBezTo>
                    <a:pt x="846" y="96"/>
                    <a:pt x="846" y="96"/>
                    <a:pt x="846" y="96"/>
                  </a:cubicBezTo>
                  <a:cubicBezTo>
                    <a:pt x="902" y="96"/>
                    <a:pt x="902" y="96"/>
                    <a:pt x="902" y="96"/>
                  </a:cubicBezTo>
                  <a:cubicBezTo>
                    <a:pt x="932" y="96"/>
                    <a:pt x="944" y="114"/>
                    <a:pt x="944" y="136"/>
                  </a:cubicBezTo>
                  <a:cubicBezTo>
                    <a:pt x="944" y="158"/>
                    <a:pt x="932" y="178"/>
                    <a:pt x="904" y="178"/>
                  </a:cubicBezTo>
                  <a:lnTo>
                    <a:pt x="846" y="178"/>
                  </a:lnTo>
                  <a:close/>
                  <a:moveTo>
                    <a:pt x="846" y="364"/>
                  </a:moveTo>
                  <a:cubicBezTo>
                    <a:pt x="846" y="269"/>
                    <a:pt x="846" y="269"/>
                    <a:pt x="846" y="269"/>
                  </a:cubicBezTo>
                  <a:cubicBezTo>
                    <a:pt x="914" y="269"/>
                    <a:pt x="914" y="269"/>
                    <a:pt x="914" y="269"/>
                  </a:cubicBezTo>
                  <a:cubicBezTo>
                    <a:pt x="947" y="269"/>
                    <a:pt x="962" y="290"/>
                    <a:pt x="962" y="316"/>
                  </a:cubicBezTo>
                  <a:cubicBezTo>
                    <a:pt x="962" y="342"/>
                    <a:pt x="946" y="364"/>
                    <a:pt x="913" y="364"/>
                  </a:cubicBezTo>
                  <a:lnTo>
                    <a:pt x="846" y="364"/>
                  </a:lnTo>
                  <a:close/>
                  <a:moveTo>
                    <a:pt x="1160" y="291"/>
                  </a:moveTo>
                  <a:cubicBezTo>
                    <a:pt x="1160" y="395"/>
                    <a:pt x="1237" y="469"/>
                    <a:pt x="1354" y="469"/>
                  </a:cubicBezTo>
                  <a:cubicBezTo>
                    <a:pt x="1470" y="469"/>
                    <a:pt x="1546" y="395"/>
                    <a:pt x="1546" y="291"/>
                  </a:cubicBezTo>
                  <a:cubicBezTo>
                    <a:pt x="1546" y="0"/>
                    <a:pt x="1546" y="0"/>
                    <a:pt x="1546" y="0"/>
                  </a:cubicBezTo>
                  <a:cubicBezTo>
                    <a:pt x="1433" y="0"/>
                    <a:pt x="1433" y="0"/>
                    <a:pt x="1433" y="0"/>
                  </a:cubicBezTo>
                  <a:cubicBezTo>
                    <a:pt x="1433" y="291"/>
                    <a:pt x="1433" y="291"/>
                    <a:pt x="1433" y="291"/>
                  </a:cubicBezTo>
                  <a:cubicBezTo>
                    <a:pt x="1433" y="340"/>
                    <a:pt x="1402" y="365"/>
                    <a:pt x="1353" y="365"/>
                  </a:cubicBezTo>
                  <a:cubicBezTo>
                    <a:pt x="1305" y="365"/>
                    <a:pt x="1273" y="340"/>
                    <a:pt x="1273" y="291"/>
                  </a:cubicBezTo>
                  <a:cubicBezTo>
                    <a:pt x="1273" y="0"/>
                    <a:pt x="1273" y="0"/>
                    <a:pt x="1273" y="0"/>
                  </a:cubicBezTo>
                  <a:cubicBezTo>
                    <a:pt x="1160" y="0"/>
                    <a:pt x="1160" y="0"/>
                    <a:pt x="1160" y="0"/>
                  </a:cubicBezTo>
                  <a:lnTo>
                    <a:pt x="1160" y="291"/>
                  </a:lnTo>
                  <a:close/>
                  <a:moveTo>
                    <a:pt x="1657" y="461"/>
                  </a:moveTo>
                  <a:cubicBezTo>
                    <a:pt x="1821" y="461"/>
                    <a:pt x="1821" y="461"/>
                    <a:pt x="1821" y="461"/>
                  </a:cubicBezTo>
                  <a:cubicBezTo>
                    <a:pt x="1966" y="461"/>
                    <a:pt x="2059" y="374"/>
                    <a:pt x="2059" y="229"/>
                  </a:cubicBezTo>
                  <a:cubicBezTo>
                    <a:pt x="2059" y="84"/>
                    <a:pt x="1966" y="0"/>
                    <a:pt x="1821" y="0"/>
                  </a:cubicBezTo>
                  <a:cubicBezTo>
                    <a:pt x="1657" y="0"/>
                    <a:pt x="1657" y="0"/>
                    <a:pt x="1657" y="0"/>
                  </a:cubicBezTo>
                  <a:lnTo>
                    <a:pt x="1657" y="461"/>
                  </a:lnTo>
                  <a:close/>
                  <a:moveTo>
                    <a:pt x="1770" y="364"/>
                  </a:moveTo>
                  <a:cubicBezTo>
                    <a:pt x="1770" y="96"/>
                    <a:pt x="1770" y="96"/>
                    <a:pt x="1770" y="96"/>
                  </a:cubicBezTo>
                  <a:cubicBezTo>
                    <a:pt x="1817" y="96"/>
                    <a:pt x="1817" y="96"/>
                    <a:pt x="1817" y="96"/>
                  </a:cubicBezTo>
                  <a:cubicBezTo>
                    <a:pt x="1893" y="96"/>
                    <a:pt x="1943" y="142"/>
                    <a:pt x="1943" y="229"/>
                  </a:cubicBezTo>
                  <a:cubicBezTo>
                    <a:pt x="1943" y="318"/>
                    <a:pt x="1895" y="364"/>
                    <a:pt x="1817" y="364"/>
                  </a:cubicBezTo>
                  <a:lnTo>
                    <a:pt x="1770" y="3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7"/>
            <p:cNvSpPr>
              <a:spLocks/>
            </p:cNvSpPr>
            <p:nvPr userDrawn="1"/>
          </p:nvSpPr>
          <p:spPr bwMode="gray">
            <a:xfrm>
              <a:off x="7171" y="3811"/>
              <a:ext cx="357" cy="358"/>
            </a:xfrm>
            <a:custGeom>
              <a:avLst/>
              <a:gdLst>
                <a:gd name="T0" fmla="*/ 343 w 357"/>
                <a:gd name="T1" fmla="*/ 344 h 358"/>
                <a:gd name="T2" fmla="*/ 14 w 357"/>
                <a:gd name="T3" fmla="*/ 344 h 358"/>
                <a:gd name="T4" fmla="*/ 14 w 357"/>
                <a:gd name="T5" fmla="*/ 14 h 358"/>
                <a:gd name="T6" fmla="*/ 343 w 357"/>
                <a:gd name="T7" fmla="*/ 14 h 358"/>
                <a:gd name="T8" fmla="*/ 343 w 357"/>
                <a:gd name="T9" fmla="*/ 344 h 358"/>
                <a:gd name="T10" fmla="*/ 357 w 357"/>
                <a:gd name="T11" fmla="*/ 0 h 358"/>
                <a:gd name="T12" fmla="*/ 0 w 357"/>
                <a:gd name="T13" fmla="*/ 0 h 358"/>
                <a:gd name="T14" fmla="*/ 0 w 357"/>
                <a:gd name="T15" fmla="*/ 358 h 358"/>
                <a:gd name="T16" fmla="*/ 357 w 357"/>
                <a:gd name="T17" fmla="*/ 358 h 358"/>
                <a:gd name="T18" fmla="*/ 357 w 357"/>
                <a:gd name="T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58">
                  <a:moveTo>
                    <a:pt x="343" y="344"/>
                  </a:moveTo>
                  <a:lnTo>
                    <a:pt x="14" y="344"/>
                  </a:lnTo>
                  <a:lnTo>
                    <a:pt x="14" y="14"/>
                  </a:lnTo>
                  <a:lnTo>
                    <a:pt x="343" y="14"/>
                  </a:lnTo>
                  <a:lnTo>
                    <a:pt x="343" y="344"/>
                  </a:lnTo>
                  <a:close/>
                  <a:moveTo>
                    <a:pt x="357" y="0"/>
                  </a:moveTo>
                  <a:lnTo>
                    <a:pt x="0" y="0"/>
                  </a:lnTo>
                  <a:lnTo>
                    <a:pt x="0" y="358"/>
                  </a:lnTo>
                  <a:lnTo>
                    <a:pt x="357" y="358"/>
                  </a:lnTo>
                  <a:lnTo>
                    <a:pt x="357" y="0"/>
                  </a:lnTo>
                  <a:close/>
                </a:path>
              </a:pathLst>
            </a:custGeom>
            <a:solidFill>
              <a:srgbClr val="E36C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cxnSp>
        <p:nvCxnSpPr>
          <p:cNvPr id="26" name="Rechte verbindingslijn 25"/>
          <p:cNvCxnSpPr/>
          <p:nvPr userDrawn="1"/>
        </p:nvCxnSpPr>
        <p:spPr bwMode="gray">
          <a:xfrm>
            <a:off x="1087200" y="1454400"/>
            <a:ext cx="10296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bwMode="gray">
          <a:xfrm>
            <a:off x="1087200" y="6336000"/>
            <a:ext cx="96480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5" r:id="rId4"/>
    <p:sldLayoutId id="2147483713" r:id="rId5"/>
    <p:sldLayoutId id="2147483714" r:id="rId6"/>
    <p:sldLayoutId id="2147483716" r:id="rId7"/>
  </p:sldLayoutIdLst>
  <p:hf hdr="0" ftr="0"/>
  <p:txStyles>
    <p:titleStyle>
      <a:lvl1pPr algn="l" defTabSz="1088502" rtl="0" eaLnBrk="1" latinLnBrk="0" hangingPunct="1">
        <a:spcBef>
          <a:spcPct val="0"/>
        </a:spcBef>
        <a:buNone/>
        <a:defRPr sz="4600" b="0" kern="1200">
          <a:solidFill>
            <a:schemeClr val="tx1"/>
          </a:solidFill>
          <a:latin typeface="+mj-lt"/>
          <a:ea typeface="+mj-ea"/>
          <a:cs typeface="+mj-cs"/>
        </a:defRPr>
      </a:lvl1pPr>
    </p:titleStyle>
    <p:bodyStyle>
      <a:lvl1pPr marL="288000" indent="-288000" algn="l" defTabSz="1088502" rtl="0" eaLnBrk="1" latinLnBrk="0" hangingPunct="1">
        <a:lnSpc>
          <a:spcPct val="125000"/>
        </a:lnSpc>
        <a:spcBef>
          <a:spcPts val="0"/>
        </a:spcBef>
        <a:buSzPct val="105000"/>
        <a:buFont typeface="Museo Sans 500" panose="02000000000000000000" pitchFamily="50" charset="0"/>
        <a:buChar char="•"/>
        <a:defRPr sz="18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6000" indent="-288000" algn="l" defTabSz="1088502" rtl="0" eaLnBrk="1" latinLnBrk="0" hangingPunct="1">
        <a:lnSpc>
          <a:spcPct val="125000"/>
        </a:lnSpc>
        <a:spcBef>
          <a:spcPts val="0"/>
        </a:spcBef>
        <a:buSzPct val="105000"/>
        <a:buFont typeface="Museo Sans 500" panose="02000000000000000000" pitchFamily="50" charset="0"/>
        <a:buChar char="•"/>
        <a:defRPr sz="1800" kern="1200">
          <a:solidFill>
            <a:schemeClr val="tx1"/>
          </a:solidFill>
          <a:latin typeface="+mn-lt"/>
          <a:ea typeface="+mn-ea"/>
          <a:cs typeface="+mn-cs"/>
        </a:defRPr>
      </a:lvl2pPr>
      <a:lvl3pPr marL="864000" indent="-288000" algn="l" defTabSz="1088502" rtl="0" eaLnBrk="1" latinLnBrk="0" hangingPunct="1">
        <a:lnSpc>
          <a:spcPct val="125000"/>
        </a:lnSpc>
        <a:spcBef>
          <a:spcPts val="0"/>
        </a:spcBef>
        <a:buSzPct val="110000"/>
        <a:buFont typeface="Museo Sans 500" panose="02000000000000000000" pitchFamily="50" charset="0"/>
        <a:buChar char="•"/>
        <a:defRPr sz="1800" b="0" kern="1200">
          <a:solidFill>
            <a:schemeClr val="tx1"/>
          </a:solidFill>
          <a:latin typeface="+mn-lt"/>
          <a:ea typeface="+mn-ea"/>
          <a:cs typeface="+mn-cs"/>
        </a:defRPr>
      </a:lvl3pPr>
      <a:lvl4pPr marL="0" indent="0" algn="l" defTabSz="1088502" rtl="0" eaLnBrk="1" latinLnBrk="0" hangingPunct="1">
        <a:lnSpc>
          <a:spcPct val="125000"/>
        </a:lnSpc>
        <a:spcBef>
          <a:spcPts val="0"/>
        </a:spcBef>
        <a:spcAft>
          <a:spcPts val="4200"/>
        </a:spcAft>
        <a:buFont typeface="Arial" pitchFamily="34" charset="0"/>
        <a:buNone/>
        <a:defRPr sz="3000" b="0" kern="1200">
          <a:solidFill>
            <a:schemeClr val="accent2"/>
          </a:solidFill>
          <a:latin typeface="+mn-lt"/>
          <a:ea typeface="+mn-ea"/>
          <a:cs typeface="+mn-cs"/>
        </a:defRPr>
      </a:lvl4pPr>
      <a:lvl5pPr marL="0" indent="0" algn="l" defTabSz="1088502" rtl="0" eaLnBrk="1" latinLnBrk="0" hangingPunct="1">
        <a:lnSpc>
          <a:spcPct val="125000"/>
        </a:lnSpc>
        <a:spcBef>
          <a:spcPts val="0"/>
        </a:spcBef>
        <a:buFont typeface="Arial" pitchFamily="34" charset="0"/>
        <a:buNone/>
        <a:defRPr sz="1800" kern="1200">
          <a:solidFill>
            <a:schemeClr val="tx1"/>
          </a:solidFill>
          <a:latin typeface="+mn-lt"/>
          <a:ea typeface="+mn-ea"/>
          <a:cs typeface="+mn-cs"/>
        </a:defRPr>
      </a:lvl5pPr>
      <a:lvl6pPr marL="288000" indent="0" algn="l" defTabSz="1088502" rtl="0" eaLnBrk="1" latinLnBrk="0" hangingPunct="1">
        <a:lnSpc>
          <a:spcPct val="125000"/>
        </a:lnSpc>
        <a:spcBef>
          <a:spcPts val="0"/>
        </a:spcBef>
        <a:buFont typeface="Arial" pitchFamily="34" charset="0"/>
        <a:buNone/>
        <a:defRPr sz="1800" kern="1200">
          <a:solidFill>
            <a:schemeClr val="tx1"/>
          </a:solidFill>
          <a:latin typeface="+mn-lt"/>
          <a:ea typeface="+mn-ea"/>
          <a:cs typeface="+mn-cs"/>
        </a:defRPr>
      </a:lvl6pPr>
      <a:lvl7pPr marL="576000" indent="0" algn="l" defTabSz="1088502" rtl="0" eaLnBrk="1" latinLnBrk="0" hangingPunct="1">
        <a:lnSpc>
          <a:spcPct val="125000"/>
        </a:lnSpc>
        <a:spcBef>
          <a:spcPts val="0"/>
        </a:spcBef>
        <a:buFont typeface="Arial" pitchFamily="34" charset="0"/>
        <a:buNone/>
        <a:defRPr sz="1800" kern="1200">
          <a:solidFill>
            <a:schemeClr val="tx1"/>
          </a:solidFill>
          <a:latin typeface="+mn-lt"/>
          <a:ea typeface="+mn-ea"/>
          <a:cs typeface="+mn-cs"/>
        </a:defRPr>
      </a:lvl7pPr>
      <a:lvl8pPr marL="864000" indent="0" algn="l" defTabSz="1088502" rtl="0" eaLnBrk="1" latinLnBrk="0" hangingPunct="1">
        <a:lnSpc>
          <a:spcPct val="125000"/>
        </a:lnSpc>
        <a:spcBef>
          <a:spcPts val="0"/>
        </a:spcBef>
        <a:buFont typeface="Arial" pitchFamily="34" charset="0"/>
        <a:buNone/>
        <a:defRPr sz="1800" kern="1200">
          <a:solidFill>
            <a:schemeClr val="tx1"/>
          </a:solidFill>
          <a:latin typeface="+mn-lt"/>
          <a:ea typeface="+mn-ea"/>
          <a:cs typeface="+mn-cs"/>
        </a:defRPr>
      </a:lvl8pPr>
      <a:lvl9pPr marL="0" indent="0" algn="l" defTabSz="1088502" rtl="0" eaLnBrk="1" latinLnBrk="0" hangingPunct="1">
        <a:lnSpc>
          <a:spcPct val="120000"/>
        </a:lnSpc>
        <a:spcBef>
          <a:spcPts val="0"/>
        </a:spcBef>
        <a:buFont typeface="Arial" pitchFamily="34" charset="0"/>
        <a:buNone/>
        <a:defRPr sz="1900" kern="1200">
          <a:solidFill>
            <a:schemeClr val="accent1"/>
          </a:solidFill>
          <a:latin typeface="+mn-lt"/>
          <a:ea typeface="+mn-ea"/>
          <a:cs typeface="+mn-cs"/>
        </a:defRPr>
      </a:lvl9pPr>
    </p:bodyStyle>
    <p:otherStyle>
      <a:defPPr>
        <a:defRPr lang="nl-N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png"/><Relationship Id="rId5" Type="http://schemas.openxmlformats.org/officeDocument/2006/relationships/hyperlink" Target="mailto:opleidingen@nibud.nl"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480733-85FF-5211-5C07-FA7AEF4BC8E0}"/>
              </a:ext>
            </a:extLst>
          </p:cNvPr>
          <p:cNvSpPr>
            <a:spLocks noGrp="1"/>
          </p:cNvSpPr>
          <p:nvPr>
            <p:ph type="ctrTitle"/>
          </p:nvPr>
        </p:nvSpPr>
        <p:spPr>
          <a:xfrm>
            <a:off x="5812672" y="769190"/>
            <a:ext cx="5292000" cy="2412000"/>
          </a:xfrm>
        </p:spPr>
        <p:txBody>
          <a:bodyPr/>
          <a:lstStyle/>
          <a:p>
            <a:r>
              <a:rPr lang="en-US" dirty="0"/>
              <a:t>Online </a:t>
            </a:r>
            <a:r>
              <a:rPr lang="en-US" dirty="0" err="1"/>
              <a:t>kennissessie</a:t>
            </a:r>
            <a:r>
              <a:rPr lang="en-US" dirty="0"/>
              <a:t> </a:t>
            </a:r>
          </a:p>
        </p:txBody>
      </p:sp>
      <p:sp>
        <p:nvSpPr>
          <p:cNvPr id="12" name="Subtitle 2">
            <a:extLst>
              <a:ext uri="{FF2B5EF4-FFF2-40B4-BE49-F238E27FC236}">
                <a16:creationId xmlns:a16="http://schemas.microsoft.com/office/drawing/2014/main" id="{787BCA80-D1BF-7EA4-D60A-1973340C1D82}"/>
              </a:ext>
            </a:extLst>
          </p:cNvPr>
          <p:cNvSpPr>
            <a:spLocks noGrp="1"/>
          </p:cNvSpPr>
          <p:nvPr>
            <p:ph type="subTitle" idx="1"/>
          </p:nvPr>
        </p:nvSpPr>
        <p:spPr>
          <a:xfrm>
            <a:off x="5812671" y="3324246"/>
            <a:ext cx="5406871" cy="684000"/>
          </a:xfrm>
        </p:spPr>
        <p:txBody>
          <a:bodyPr/>
          <a:lstStyle/>
          <a:p>
            <a:r>
              <a:rPr lang="nl-NL" dirty="0"/>
              <a:t>Aan de slag met financiële educatie in het vo en mbo</a:t>
            </a:r>
            <a:endParaRPr lang="en-US" dirty="0"/>
          </a:p>
        </p:txBody>
      </p:sp>
      <p:sp>
        <p:nvSpPr>
          <p:cNvPr id="4" name="Tijdelijke aanduiding voor datum 3">
            <a:extLst>
              <a:ext uri="{FF2B5EF4-FFF2-40B4-BE49-F238E27FC236}">
                <a16:creationId xmlns:a16="http://schemas.microsoft.com/office/drawing/2014/main" id="{D9C2E455-3869-5C83-DE76-3B376EBDE79A}"/>
              </a:ext>
            </a:extLst>
          </p:cNvPr>
          <p:cNvSpPr>
            <a:spLocks noGrp="1"/>
          </p:cNvSpPr>
          <p:nvPr>
            <p:ph type="dt" sz="half" idx="10"/>
          </p:nvPr>
        </p:nvSpPr>
        <p:spPr>
          <a:xfrm>
            <a:off x="5812672" y="4375134"/>
            <a:ext cx="2952000" cy="360000"/>
          </a:xfrm>
        </p:spPr>
        <p:txBody>
          <a:bodyPr vert="horz" lIns="0" tIns="0" rIns="0" bIns="0" rtlCol="0" anchor="t">
            <a:normAutofit/>
          </a:bodyPr>
          <a:lstStyle/>
          <a:p>
            <a:pPr>
              <a:spcAft>
                <a:spcPts val="600"/>
              </a:spcAft>
            </a:pPr>
            <a:fld id="{580A612F-C343-4B71-9D65-CB4B0B1B8C9B}" type="datetime1">
              <a:rPr lang="nl-NL" noProof="1" smtClean="0"/>
              <a:pPr>
                <a:spcAft>
                  <a:spcPts val="600"/>
                </a:spcAft>
              </a:pPr>
              <a:t>15-4-2025</a:t>
            </a:fld>
            <a:endParaRPr lang="nl-NL" noProof="1"/>
          </a:p>
        </p:txBody>
      </p:sp>
      <p:sp>
        <p:nvSpPr>
          <p:cNvPr id="5" name="Tijdelijke aanduiding voor dianummer 4" hidden="1">
            <a:extLst>
              <a:ext uri="{FF2B5EF4-FFF2-40B4-BE49-F238E27FC236}">
                <a16:creationId xmlns:a16="http://schemas.microsoft.com/office/drawing/2014/main" id="{0A8862EC-38AB-7C9F-949E-E493BCCA32C2}"/>
              </a:ext>
            </a:extLst>
          </p:cNvPr>
          <p:cNvSpPr>
            <a:spLocks noGrp="1"/>
          </p:cNvSpPr>
          <p:nvPr>
            <p:ph type="sldNum" sz="quarter" idx="4294967295"/>
          </p:nvPr>
        </p:nvSpPr>
        <p:spPr>
          <a:xfrm>
            <a:off x="10819951" y="6278312"/>
            <a:ext cx="396000" cy="216000"/>
          </a:xfrm>
        </p:spPr>
        <p:txBody>
          <a:bodyPr/>
          <a:lstStyle/>
          <a:p>
            <a:pPr>
              <a:spcAft>
                <a:spcPts val="600"/>
              </a:spcAft>
            </a:pPr>
            <a:fld id="{1336C48C-F87C-4E4B-81EF-5027B17D1F61}" type="slidenum">
              <a:rPr lang="nl-NL" noProof="1" smtClean="0"/>
              <a:pPr>
                <a:spcAft>
                  <a:spcPts val="600"/>
                </a:spcAft>
              </a:pPr>
              <a:t>1</a:t>
            </a:fld>
            <a:endParaRPr lang="nl-NL" noProof="1"/>
          </a:p>
        </p:txBody>
      </p:sp>
    </p:spTree>
    <p:extLst>
      <p:ext uri="{BB962C8B-B14F-4D97-AF65-F5344CB8AC3E}">
        <p14:creationId xmlns:p14="http://schemas.microsoft.com/office/powerpoint/2010/main" val="286292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63A2-8420-4B40-43FC-F55F4ADC0A1F}"/>
            </a:ext>
          </a:extLst>
        </p:cNvPr>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2E3B61EB-5AD4-4A55-1868-6F083AF09996}"/>
              </a:ext>
            </a:extLst>
          </p:cNvPr>
          <p:cNvSpPr/>
          <p:nvPr/>
        </p:nvSpPr>
        <p:spPr>
          <a:xfrm>
            <a:off x="1080000" y="1868073"/>
            <a:ext cx="10120502" cy="4357113"/>
          </a:xfrm>
          <a:prstGeom prst="roundRect">
            <a:avLst>
              <a:gd name="adj" fmla="val 881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319FF857-F583-3B92-FA5A-950E52230A9B}"/>
              </a:ext>
            </a:extLst>
          </p:cNvPr>
          <p:cNvSpPr/>
          <p:nvPr/>
        </p:nvSpPr>
        <p:spPr>
          <a:xfrm>
            <a:off x="1286496" y="1679324"/>
            <a:ext cx="10120502" cy="4357113"/>
          </a:xfrm>
          <a:prstGeom prst="roundRect">
            <a:avLst>
              <a:gd name="adj" fmla="val 881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1FF2492B-C6A9-F55C-FC94-A2D649BFADC5}"/>
              </a:ext>
            </a:extLst>
          </p:cNvPr>
          <p:cNvSpPr>
            <a:spLocks noGrp="1"/>
          </p:cNvSpPr>
          <p:nvPr>
            <p:ph type="title"/>
          </p:nvPr>
        </p:nvSpPr>
        <p:spPr/>
        <p:txBody>
          <a:bodyPr vert="horz" lIns="0" tIns="0" rIns="0" bIns="0" rtlCol="0" anchor="t">
            <a:noAutofit/>
          </a:bodyPr>
          <a:lstStyle>
            <a:defPPr>
              <a:defRPr lang="en-US"/>
            </a:defPPr>
            <a:lvl1pPr marL="0" algn="l" defTabSz="277246" rtl="0" eaLnBrk="1" latinLnBrk="0" hangingPunct="1">
              <a:defRPr sz="1092" kern="1200">
                <a:solidFill>
                  <a:schemeClr val="tx1"/>
                </a:solidFill>
                <a:latin typeface="+mn-lt"/>
                <a:ea typeface="+mn-ea"/>
                <a:cs typeface="+mn-cs"/>
              </a:defRPr>
            </a:lvl1pPr>
            <a:lvl2pPr marL="277246" algn="l" defTabSz="277246" rtl="0" eaLnBrk="1" latinLnBrk="0" hangingPunct="1">
              <a:defRPr sz="1092" kern="1200">
                <a:solidFill>
                  <a:schemeClr val="tx1"/>
                </a:solidFill>
                <a:latin typeface="+mn-lt"/>
                <a:ea typeface="+mn-ea"/>
                <a:cs typeface="+mn-cs"/>
              </a:defRPr>
            </a:lvl2pPr>
            <a:lvl3pPr marL="554492" algn="l" defTabSz="277246" rtl="0" eaLnBrk="1" latinLnBrk="0" hangingPunct="1">
              <a:defRPr sz="1092" kern="1200">
                <a:solidFill>
                  <a:schemeClr val="tx1"/>
                </a:solidFill>
                <a:latin typeface="+mn-lt"/>
                <a:ea typeface="+mn-ea"/>
                <a:cs typeface="+mn-cs"/>
              </a:defRPr>
            </a:lvl3pPr>
            <a:lvl4pPr marL="831738" algn="l" defTabSz="277246" rtl="0" eaLnBrk="1" latinLnBrk="0" hangingPunct="1">
              <a:defRPr sz="1092" kern="1200">
                <a:solidFill>
                  <a:schemeClr val="tx1"/>
                </a:solidFill>
                <a:latin typeface="+mn-lt"/>
                <a:ea typeface="+mn-ea"/>
                <a:cs typeface="+mn-cs"/>
              </a:defRPr>
            </a:lvl4pPr>
            <a:lvl5pPr marL="1108985" algn="l" defTabSz="277246" rtl="0" eaLnBrk="1" latinLnBrk="0" hangingPunct="1">
              <a:defRPr sz="1092" kern="1200">
                <a:solidFill>
                  <a:schemeClr val="tx1"/>
                </a:solidFill>
                <a:latin typeface="+mn-lt"/>
                <a:ea typeface="+mn-ea"/>
                <a:cs typeface="+mn-cs"/>
              </a:defRPr>
            </a:lvl5pPr>
            <a:lvl6pPr marL="1386231" algn="l" defTabSz="277246" rtl="0" eaLnBrk="1" latinLnBrk="0" hangingPunct="1">
              <a:defRPr sz="1092" kern="1200">
                <a:solidFill>
                  <a:schemeClr val="tx1"/>
                </a:solidFill>
                <a:latin typeface="+mn-lt"/>
                <a:ea typeface="+mn-ea"/>
                <a:cs typeface="+mn-cs"/>
              </a:defRPr>
            </a:lvl6pPr>
            <a:lvl7pPr marL="1663477" algn="l" defTabSz="277246" rtl="0" eaLnBrk="1" latinLnBrk="0" hangingPunct="1">
              <a:defRPr sz="1092" kern="1200">
                <a:solidFill>
                  <a:schemeClr val="tx1"/>
                </a:solidFill>
                <a:latin typeface="+mn-lt"/>
                <a:ea typeface="+mn-ea"/>
                <a:cs typeface="+mn-cs"/>
              </a:defRPr>
            </a:lvl7pPr>
            <a:lvl8pPr marL="1940723" algn="l" defTabSz="277246" rtl="0" eaLnBrk="1" latinLnBrk="0" hangingPunct="1">
              <a:defRPr sz="1092" kern="1200">
                <a:solidFill>
                  <a:schemeClr val="tx1"/>
                </a:solidFill>
                <a:latin typeface="+mn-lt"/>
                <a:ea typeface="+mn-ea"/>
                <a:cs typeface="+mn-cs"/>
              </a:defRPr>
            </a:lvl8pPr>
            <a:lvl9pPr marL="2217969" algn="l" defTabSz="277246" rtl="0" eaLnBrk="1" latinLnBrk="0" hangingPunct="1">
              <a:defRPr sz="1092" kern="1200">
                <a:solidFill>
                  <a:schemeClr val="tx1"/>
                </a:solidFill>
                <a:latin typeface="+mn-lt"/>
                <a:ea typeface="+mn-ea"/>
                <a:cs typeface="+mn-cs"/>
              </a:defRPr>
            </a:lvl9pPr>
          </a:lstStyle>
          <a:p>
            <a:r>
              <a:rPr lang="nl-NL" sz="4600" dirty="0"/>
              <a:t>Opdracht achteraf betalen</a:t>
            </a:r>
          </a:p>
        </p:txBody>
      </p:sp>
      <p:sp>
        <p:nvSpPr>
          <p:cNvPr id="12" name="Tijdelijke aanduiding voor inhoud 1">
            <a:extLst>
              <a:ext uri="{FF2B5EF4-FFF2-40B4-BE49-F238E27FC236}">
                <a16:creationId xmlns:a16="http://schemas.microsoft.com/office/drawing/2014/main" id="{DDD9D468-CC87-BBC4-2F0D-994A198222B5}"/>
              </a:ext>
            </a:extLst>
          </p:cNvPr>
          <p:cNvSpPr txBox="1">
            <a:spLocks/>
          </p:cNvSpPr>
          <p:nvPr/>
        </p:nvSpPr>
        <p:spPr bwMode="gray">
          <a:xfrm>
            <a:off x="1480457" y="1814948"/>
            <a:ext cx="9926542" cy="4274615"/>
          </a:xfrm>
          <a:prstGeom prst="rect">
            <a:avLst/>
          </a:prstGeom>
        </p:spPr>
        <p:txBody>
          <a:bodyPr vert="horz" lIns="0" tIns="0" rIns="0" bIns="0" rtlCol="0">
            <a:noAutofit/>
          </a:bodyPr>
          <a:lstStyle>
            <a:defPPr>
              <a:defRPr lang="en-US"/>
            </a:defPPr>
            <a:lvl1pPr marL="0" indent="-288000" algn="l" defTabSz="277246" rtl="0" eaLnBrk="1" latinLnBrk="0" hangingPunct="1">
              <a:lnSpc>
                <a:spcPct val="125000"/>
              </a:lnSpc>
              <a:spcBef>
                <a:spcPts val="0"/>
              </a:spcBef>
              <a:buSzPct val="105000"/>
              <a:buFont typeface="Museo Sans 500" panose="02000000000000000000" pitchFamily="50" charset="0"/>
              <a:buChar char="•"/>
              <a:defRPr sz="1092" b="0" kern="1200" baseline="0">
                <a:solidFill>
                  <a:schemeClr val="tx1"/>
                </a:solidFill>
                <a:latin typeface="+mn-lt"/>
                <a:ea typeface="+mn-ea"/>
                <a:cs typeface="+mn-cs"/>
              </a:defRPr>
            </a:lvl1pPr>
            <a:lvl2pPr marL="277246" indent="-288000" algn="l" defTabSz="277246" rtl="0" eaLnBrk="1" latinLnBrk="0" hangingPunct="1">
              <a:lnSpc>
                <a:spcPct val="125000"/>
              </a:lnSpc>
              <a:spcBef>
                <a:spcPts val="0"/>
              </a:spcBef>
              <a:buSzPct val="105000"/>
              <a:buFont typeface="Museo Sans 500" panose="02000000000000000000" pitchFamily="50" charset="0"/>
              <a:buChar char="•"/>
              <a:defRPr sz="1092" kern="1200">
                <a:solidFill>
                  <a:schemeClr val="tx1"/>
                </a:solidFill>
                <a:latin typeface="+mn-lt"/>
                <a:ea typeface="+mn-ea"/>
                <a:cs typeface="+mn-cs"/>
              </a:defRPr>
            </a:lvl2pPr>
            <a:lvl3pPr marL="554492" indent="-288000" algn="l" defTabSz="277246" rtl="0" eaLnBrk="1" latinLnBrk="0" hangingPunct="1">
              <a:lnSpc>
                <a:spcPct val="125000"/>
              </a:lnSpc>
              <a:spcBef>
                <a:spcPts val="0"/>
              </a:spcBef>
              <a:buSzPct val="110000"/>
              <a:buFont typeface="Museo Sans 500" panose="02000000000000000000" pitchFamily="50" charset="0"/>
              <a:buChar char="•"/>
              <a:defRPr sz="1092" b="0" kern="1200">
                <a:solidFill>
                  <a:schemeClr val="tx1"/>
                </a:solidFill>
                <a:latin typeface="+mn-lt"/>
                <a:ea typeface="+mn-ea"/>
                <a:cs typeface="+mn-cs"/>
              </a:defRPr>
            </a:lvl3pPr>
            <a:lvl4pPr marL="831738" indent="0" algn="l" defTabSz="277246" rtl="0" eaLnBrk="1" latinLnBrk="0" hangingPunct="1">
              <a:lnSpc>
                <a:spcPct val="125000"/>
              </a:lnSpc>
              <a:spcBef>
                <a:spcPts val="0"/>
              </a:spcBef>
              <a:spcAft>
                <a:spcPts val="4200"/>
              </a:spcAft>
              <a:buFont typeface="Arial" pitchFamily="34" charset="0"/>
              <a:buNone/>
              <a:defRPr sz="1092" b="0" kern="1200">
                <a:solidFill>
                  <a:schemeClr val="tx1"/>
                </a:solidFill>
                <a:latin typeface="+mn-lt"/>
                <a:ea typeface="+mn-ea"/>
                <a:cs typeface="+mn-cs"/>
              </a:defRPr>
            </a:lvl4pPr>
            <a:lvl5pPr marL="1108985"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5pPr>
            <a:lvl6pPr marL="1386231"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6pPr>
            <a:lvl7pPr marL="1663477"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7pPr>
            <a:lvl8pPr marL="1940723"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8pPr>
            <a:lvl9pPr marL="2217969" indent="0" algn="l" defTabSz="277246" rtl="0" eaLnBrk="1" latinLnBrk="0" hangingPunct="1">
              <a:lnSpc>
                <a:spcPct val="120000"/>
              </a:lnSpc>
              <a:spcBef>
                <a:spcPts val="0"/>
              </a:spcBef>
              <a:buFont typeface="Arial" pitchFamily="34" charset="0"/>
              <a:buNone/>
              <a:defRPr sz="1092" kern="1200">
                <a:solidFill>
                  <a:schemeClr val="tx1"/>
                </a:solidFill>
                <a:latin typeface="+mn-lt"/>
                <a:ea typeface="+mn-ea"/>
                <a:cs typeface="+mn-cs"/>
              </a:defRPr>
            </a:lvl9pPr>
          </a:lstStyle>
          <a:p>
            <a:pPr lvl="0" indent="0">
              <a:buNone/>
            </a:pPr>
            <a:r>
              <a:rPr lang="nl-NL" sz="1800" dirty="0"/>
              <a:t>Jullie zijn allemaal economiedocent van een bovenbouwklas. Op jullie school is besloten om meer aandacht te besteden aan financiële educatie. Ook van jullie </a:t>
            </a:r>
            <a:br>
              <a:rPr lang="nl-NL" sz="1800" dirty="0"/>
            </a:br>
            <a:r>
              <a:rPr lang="nl-NL" sz="1800" dirty="0"/>
              <a:t>wordt verwacht dat jullie dit in jullie vak integreren. </a:t>
            </a:r>
          </a:p>
          <a:p>
            <a:pPr lvl="0" indent="0">
              <a:buNone/>
            </a:pPr>
            <a:endParaRPr lang="nl-NL" sz="1800" dirty="0"/>
          </a:p>
          <a:p>
            <a:pPr lvl="0" indent="0">
              <a:buNone/>
            </a:pPr>
            <a:r>
              <a:rPr lang="nl-NL" sz="1800" dirty="0"/>
              <a:t>Je hebt je leerlingen al wel de Nibud Financiële </a:t>
            </a:r>
            <a:r>
              <a:rPr lang="nl-NL" sz="1800" dirty="0" err="1"/>
              <a:t>quickscan</a:t>
            </a:r>
            <a:r>
              <a:rPr lang="nl-NL" sz="1800" dirty="0"/>
              <a:t> laten invullen. Er zijn een aantal thema’s die naar voren zijn gekomen waar de studenten niet zo goed op scoren. Jij gaat nu met de andere docenten binnen jouw vak aan de slag om een les te ontwikkelen over </a:t>
            </a:r>
            <a:r>
              <a:rPr lang="nl-NL" sz="1800" b="1" dirty="0"/>
              <a:t>achteraf betalen</a:t>
            </a:r>
            <a:r>
              <a:rPr lang="nl-NL" sz="1800" dirty="0"/>
              <a:t>.</a:t>
            </a:r>
          </a:p>
          <a:p>
            <a:pPr lvl="0" indent="0">
              <a:buNone/>
            </a:pPr>
            <a:endParaRPr lang="nl-NL" sz="1800" dirty="0"/>
          </a:p>
          <a:p>
            <a:pPr lvl="0" indent="0">
              <a:buNone/>
            </a:pPr>
            <a:r>
              <a:rPr lang="nl-NL" sz="1800" dirty="0"/>
              <a:t>Bespreek met elkaar in ongeveer 20 minuten hoe je dit bespreekbaar kunt maken en kunt behandelen in je lessen. Het hoeft niet helemaal uitgewerkt te zijn, gewoon in hoofdlijnen. Als basis maak je gebruik van het Programma Financiële educatie (PFE). </a:t>
            </a:r>
          </a:p>
          <a:p>
            <a:pPr lvl="0" indent="0">
              <a:buNone/>
            </a:pPr>
            <a:endParaRPr lang="nl-NL" sz="1800" dirty="0"/>
          </a:p>
        </p:txBody>
      </p:sp>
      <p:sp>
        <p:nvSpPr>
          <p:cNvPr id="9" name="Tijdelijke aanduiding voor dianummer 4">
            <a:extLst>
              <a:ext uri="{FF2B5EF4-FFF2-40B4-BE49-F238E27FC236}">
                <a16:creationId xmlns:a16="http://schemas.microsoft.com/office/drawing/2014/main" id="{12C07A0B-3AEF-BCC9-9048-C3FCA79BD44F}"/>
              </a:ext>
            </a:extLst>
          </p:cNvPr>
          <p:cNvSpPr>
            <a:spLocks noGrp="1"/>
          </p:cNvSpPr>
          <p:nvPr>
            <p:ph type="sldNum" sz="quarter" idx="12"/>
          </p:nvPr>
        </p:nvSpPr>
        <p:spPr>
          <a:xfrm>
            <a:off x="10819951" y="6278312"/>
            <a:ext cx="396000" cy="216000"/>
          </a:xfrm>
        </p:spPr>
        <p:txBody>
          <a:bodyPr/>
          <a:lstStyle/>
          <a:p>
            <a:fld id="{1336C48C-F87C-4E4B-81EF-5027B17D1F61}" type="slidenum">
              <a:rPr lang="nl-NL" noProof="1" smtClean="0"/>
              <a:pPr/>
              <a:t>10</a:t>
            </a:fld>
            <a:endParaRPr lang="nl-NL" noProof="1"/>
          </a:p>
        </p:txBody>
      </p:sp>
      <p:sp>
        <p:nvSpPr>
          <p:cNvPr id="10" name="Tijdelijke aanduiding voor datum 3">
            <a:extLst>
              <a:ext uri="{FF2B5EF4-FFF2-40B4-BE49-F238E27FC236}">
                <a16:creationId xmlns:a16="http://schemas.microsoft.com/office/drawing/2014/main" id="{64FA27CF-1135-DD1E-E5F3-5410A1AC6B72}"/>
              </a:ext>
            </a:extLst>
          </p:cNvPr>
          <p:cNvSpPr>
            <a:spLocks noGrp="1"/>
          </p:cNvSpPr>
          <p:nvPr>
            <p:ph type="dt" sz="half" idx="10"/>
          </p:nvPr>
        </p:nvSpPr>
        <p:spPr>
          <a:xfrm>
            <a:off x="1080000" y="6489911"/>
            <a:ext cx="870150" cy="216000"/>
          </a:xfrm>
        </p:spPr>
        <p:txBody>
          <a:bodyPr/>
          <a:lstStyle/>
          <a:p>
            <a:fld id="{580A612F-C343-4B71-9D65-CB4B0B1B8C9B}" type="datetime1">
              <a:rPr lang="nl-NL" noProof="1" smtClean="0"/>
              <a:pPr/>
              <a:t>15-4-2025</a:t>
            </a:fld>
            <a:endParaRPr lang="nl-NL" noProof="1"/>
          </a:p>
        </p:txBody>
      </p:sp>
    </p:spTree>
    <p:extLst>
      <p:ext uri="{BB962C8B-B14F-4D97-AF65-F5344CB8AC3E}">
        <p14:creationId xmlns:p14="http://schemas.microsoft.com/office/powerpoint/2010/main" val="365989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6A3C-DD48-BE4B-5C35-2B8861F7AFE8}"/>
            </a:ext>
          </a:extLst>
        </p:cNvPr>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4C5F61B4-951F-7464-7EDC-3F3B8C1F3452}"/>
              </a:ext>
            </a:extLst>
          </p:cNvPr>
          <p:cNvSpPr/>
          <p:nvPr/>
        </p:nvSpPr>
        <p:spPr>
          <a:xfrm>
            <a:off x="1080000" y="1868073"/>
            <a:ext cx="10120502" cy="4357113"/>
          </a:xfrm>
          <a:prstGeom prst="roundRect">
            <a:avLst>
              <a:gd name="adj" fmla="val 881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5D081338-2EAB-505D-1F78-6CF9A582DC4C}"/>
              </a:ext>
            </a:extLst>
          </p:cNvPr>
          <p:cNvSpPr/>
          <p:nvPr/>
        </p:nvSpPr>
        <p:spPr>
          <a:xfrm>
            <a:off x="1286496" y="1679324"/>
            <a:ext cx="10120502" cy="4357113"/>
          </a:xfrm>
          <a:prstGeom prst="roundRect">
            <a:avLst>
              <a:gd name="adj" fmla="val 881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48473DD8-B454-D147-EEF7-41FC79889782}"/>
              </a:ext>
            </a:extLst>
          </p:cNvPr>
          <p:cNvSpPr>
            <a:spLocks noGrp="1"/>
          </p:cNvSpPr>
          <p:nvPr>
            <p:ph type="title"/>
          </p:nvPr>
        </p:nvSpPr>
        <p:spPr/>
        <p:txBody>
          <a:bodyPr vert="horz" lIns="0" tIns="0" rIns="0" bIns="0" rtlCol="0" anchor="t">
            <a:noAutofit/>
          </a:bodyPr>
          <a:lstStyle>
            <a:defPPr>
              <a:defRPr lang="en-US"/>
            </a:defPPr>
            <a:lvl1pPr marL="0" algn="l" defTabSz="277246" rtl="0" eaLnBrk="1" latinLnBrk="0" hangingPunct="1">
              <a:defRPr sz="1092" kern="1200">
                <a:solidFill>
                  <a:schemeClr val="tx1"/>
                </a:solidFill>
                <a:latin typeface="+mn-lt"/>
                <a:ea typeface="+mn-ea"/>
                <a:cs typeface="+mn-cs"/>
              </a:defRPr>
            </a:lvl1pPr>
            <a:lvl2pPr marL="277246" algn="l" defTabSz="277246" rtl="0" eaLnBrk="1" latinLnBrk="0" hangingPunct="1">
              <a:defRPr sz="1092" kern="1200">
                <a:solidFill>
                  <a:schemeClr val="tx1"/>
                </a:solidFill>
                <a:latin typeface="+mn-lt"/>
                <a:ea typeface="+mn-ea"/>
                <a:cs typeface="+mn-cs"/>
              </a:defRPr>
            </a:lvl2pPr>
            <a:lvl3pPr marL="554492" algn="l" defTabSz="277246" rtl="0" eaLnBrk="1" latinLnBrk="0" hangingPunct="1">
              <a:defRPr sz="1092" kern="1200">
                <a:solidFill>
                  <a:schemeClr val="tx1"/>
                </a:solidFill>
                <a:latin typeface="+mn-lt"/>
                <a:ea typeface="+mn-ea"/>
                <a:cs typeface="+mn-cs"/>
              </a:defRPr>
            </a:lvl3pPr>
            <a:lvl4pPr marL="831738" algn="l" defTabSz="277246" rtl="0" eaLnBrk="1" latinLnBrk="0" hangingPunct="1">
              <a:defRPr sz="1092" kern="1200">
                <a:solidFill>
                  <a:schemeClr val="tx1"/>
                </a:solidFill>
                <a:latin typeface="+mn-lt"/>
                <a:ea typeface="+mn-ea"/>
                <a:cs typeface="+mn-cs"/>
              </a:defRPr>
            </a:lvl4pPr>
            <a:lvl5pPr marL="1108985" algn="l" defTabSz="277246" rtl="0" eaLnBrk="1" latinLnBrk="0" hangingPunct="1">
              <a:defRPr sz="1092" kern="1200">
                <a:solidFill>
                  <a:schemeClr val="tx1"/>
                </a:solidFill>
                <a:latin typeface="+mn-lt"/>
                <a:ea typeface="+mn-ea"/>
                <a:cs typeface="+mn-cs"/>
              </a:defRPr>
            </a:lvl5pPr>
            <a:lvl6pPr marL="1386231" algn="l" defTabSz="277246" rtl="0" eaLnBrk="1" latinLnBrk="0" hangingPunct="1">
              <a:defRPr sz="1092" kern="1200">
                <a:solidFill>
                  <a:schemeClr val="tx1"/>
                </a:solidFill>
                <a:latin typeface="+mn-lt"/>
                <a:ea typeface="+mn-ea"/>
                <a:cs typeface="+mn-cs"/>
              </a:defRPr>
            </a:lvl6pPr>
            <a:lvl7pPr marL="1663477" algn="l" defTabSz="277246" rtl="0" eaLnBrk="1" latinLnBrk="0" hangingPunct="1">
              <a:defRPr sz="1092" kern="1200">
                <a:solidFill>
                  <a:schemeClr val="tx1"/>
                </a:solidFill>
                <a:latin typeface="+mn-lt"/>
                <a:ea typeface="+mn-ea"/>
                <a:cs typeface="+mn-cs"/>
              </a:defRPr>
            </a:lvl7pPr>
            <a:lvl8pPr marL="1940723" algn="l" defTabSz="277246" rtl="0" eaLnBrk="1" latinLnBrk="0" hangingPunct="1">
              <a:defRPr sz="1092" kern="1200">
                <a:solidFill>
                  <a:schemeClr val="tx1"/>
                </a:solidFill>
                <a:latin typeface="+mn-lt"/>
                <a:ea typeface="+mn-ea"/>
                <a:cs typeface="+mn-cs"/>
              </a:defRPr>
            </a:lvl8pPr>
            <a:lvl9pPr marL="2217969" algn="l" defTabSz="277246" rtl="0" eaLnBrk="1" latinLnBrk="0" hangingPunct="1">
              <a:defRPr sz="1092" kern="1200">
                <a:solidFill>
                  <a:schemeClr val="tx1"/>
                </a:solidFill>
                <a:latin typeface="+mn-lt"/>
                <a:ea typeface="+mn-ea"/>
                <a:cs typeface="+mn-cs"/>
              </a:defRPr>
            </a:lvl9pPr>
          </a:lstStyle>
          <a:p>
            <a:r>
              <a:rPr lang="nl-NL" sz="4600" dirty="0"/>
              <a:t>Opdracht zorgtoeslag</a:t>
            </a:r>
          </a:p>
        </p:txBody>
      </p:sp>
      <p:sp>
        <p:nvSpPr>
          <p:cNvPr id="12" name="Tijdelijke aanduiding voor inhoud 1">
            <a:extLst>
              <a:ext uri="{FF2B5EF4-FFF2-40B4-BE49-F238E27FC236}">
                <a16:creationId xmlns:a16="http://schemas.microsoft.com/office/drawing/2014/main" id="{45B8C54D-5E84-674F-4586-C8866305A329}"/>
              </a:ext>
            </a:extLst>
          </p:cNvPr>
          <p:cNvSpPr txBox="1">
            <a:spLocks/>
          </p:cNvSpPr>
          <p:nvPr/>
        </p:nvSpPr>
        <p:spPr bwMode="gray">
          <a:xfrm>
            <a:off x="1480457" y="1814948"/>
            <a:ext cx="9926542" cy="4274615"/>
          </a:xfrm>
          <a:prstGeom prst="rect">
            <a:avLst/>
          </a:prstGeom>
        </p:spPr>
        <p:txBody>
          <a:bodyPr vert="horz" lIns="0" tIns="0" rIns="0" bIns="0" rtlCol="0">
            <a:noAutofit/>
          </a:bodyPr>
          <a:lstStyle>
            <a:defPPr>
              <a:defRPr lang="en-US"/>
            </a:defPPr>
            <a:lvl1pPr marL="0" indent="-288000" algn="l" defTabSz="277246" rtl="0" eaLnBrk="1" latinLnBrk="0" hangingPunct="1">
              <a:lnSpc>
                <a:spcPct val="125000"/>
              </a:lnSpc>
              <a:spcBef>
                <a:spcPts val="0"/>
              </a:spcBef>
              <a:buSzPct val="105000"/>
              <a:buFont typeface="Museo Sans 500" panose="02000000000000000000" pitchFamily="50" charset="0"/>
              <a:buChar char="•"/>
              <a:defRPr sz="1092" b="0" kern="1200" baseline="0">
                <a:solidFill>
                  <a:schemeClr val="tx1"/>
                </a:solidFill>
                <a:latin typeface="+mn-lt"/>
                <a:ea typeface="+mn-ea"/>
                <a:cs typeface="+mn-cs"/>
              </a:defRPr>
            </a:lvl1pPr>
            <a:lvl2pPr marL="277246" indent="-288000" algn="l" defTabSz="277246" rtl="0" eaLnBrk="1" latinLnBrk="0" hangingPunct="1">
              <a:lnSpc>
                <a:spcPct val="125000"/>
              </a:lnSpc>
              <a:spcBef>
                <a:spcPts val="0"/>
              </a:spcBef>
              <a:buSzPct val="105000"/>
              <a:buFont typeface="Museo Sans 500" panose="02000000000000000000" pitchFamily="50" charset="0"/>
              <a:buChar char="•"/>
              <a:defRPr sz="1092" kern="1200">
                <a:solidFill>
                  <a:schemeClr val="tx1"/>
                </a:solidFill>
                <a:latin typeface="+mn-lt"/>
                <a:ea typeface="+mn-ea"/>
                <a:cs typeface="+mn-cs"/>
              </a:defRPr>
            </a:lvl2pPr>
            <a:lvl3pPr marL="554492" indent="-288000" algn="l" defTabSz="277246" rtl="0" eaLnBrk="1" latinLnBrk="0" hangingPunct="1">
              <a:lnSpc>
                <a:spcPct val="125000"/>
              </a:lnSpc>
              <a:spcBef>
                <a:spcPts val="0"/>
              </a:spcBef>
              <a:buSzPct val="110000"/>
              <a:buFont typeface="Museo Sans 500" panose="02000000000000000000" pitchFamily="50" charset="0"/>
              <a:buChar char="•"/>
              <a:defRPr sz="1092" b="0" kern="1200">
                <a:solidFill>
                  <a:schemeClr val="tx1"/>
                </a:solidFill>
                <a:latin typeface="+mn-lt"/>
                <a:ea typeface="+mn-ea"/>
                <a:cs typeface="+mn-cs"/>
              </a:defRPr>
            </a:lvl3pPr>
            <a:lvl4pPr marL="831738" indent="0" algn="l" defTabSz="277246" rtl="0" eaLnBrk="1" latinLnBrk="0" hangingPunct="1">
              <a:lnSpc>
                <a:spcPct val="125000"/>
              </a:lnSpc>
              <a:spcBef>
                <a:spcPts val="0"/>
              </a:spcBef>
              <a:spcAft>
                <a:spcPts val="4200"/>
              </a:spcAft>
              <a:buFont typeface="Arial" pitchFamily="34" charset="0"/>
              <a:buNone/>
              <a:defRPr sz="1092" b="0" kern="1200">
                <a:solidFill>
                  <a:schemeClr val="tx1"/>
                </a:solidFill>
                <a:latin typeface="+mn-lt"/>
                <a:ea typeface="+mn-ea"/>
                <a:cs typeface="+mn-cs"/>
              </a:defRPr>
            </a:lvl4pPr>
            <a:lvl5pPr marL="1108985"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5pPr>
            <a:lvl6pPr marL="1386231"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6pPr>
            <a:lvl7pPr marL="1663477"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7pPr>
            <a:lvl8pPr marL="1940723"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8pPr>
            <a:lvl9pPr marL="2217969" indent="0" algn="l" defTabSz="277246" rtl="0" eaLnBrk="1" latinLnBrk="0" hangingPunct="1">
              <a:lnSpc>
                <a:spcPct val="120000"/>
              </a:lnSpc>
              <a:spcBef>
                <a:spcPts val="0"/>
              </a:spcBef>
              <a:buFont typeface="Arial" pitchFamily="34" charset="0"/>
              <a:buNone/>
              <a:defRPr sz="1092" kern="1200">
                <a:solidFill>
                  <a:schemeClr val="tx1"/>
                </a:solidFill>
                <a:latin typeface="+mn-lt"/>
                <a:ea typeface="+mn-ea"/>
                <a:cs typeface="+mn-cs"/>
              </a:defRPr>
            </a:lvl9pPr>
          </a:lstStyle>
          <a:p>
            <a:pPr lvl="0" indent="0">
              <a:buNone/>
            </a:pPr>
            <a:r>
              <a:rPr lang="nl-NL" sz="1800" dirty="0"/>
              <a:t>Jullie zijn allemaal economiedocent van een bovenbouwklas. Op jullie school is besloten om meer aandacht te besteden aan financiële educatie. Ook van jullie </a:t>
            </a:r>
            <a:br>
              <a:rPr lang="nl-NL" sz="1800" dirty="0"/>
            </a:br>
            <a:r>
              <a:rPr lang="nl-NL" sz="1800" dirty="0"/>
              <a:t>wordt verwacht dat jullie dit in jullie vak integreren. </a:t>
            </a:r>
          </a:p>
          <a:p>
            <a:pPr lvl="0" indent="0">
              <a:buNone/>
            </a:pPr>
            <a:endParaRPr lang="nl-NL" sz="1800" dirty="0"/>
          </a:p>
          <a:p>
            <a:pPr lvl="0" indent="0">
              <a:buNone/>
            </a:pPr>
            <a:r>
              <a:rPr lang="nl-NL" sz="1800" dirty="0"/>
              <a:t>Je hebt je leerlingen al wel de Nibud Financiële </a:t>
            </a:r>
            <a:r>
              <a:rPr lang="nl-NL" sz="1800" dirty="0" err="1"/>
              <a:t>quickscan</a:t>
            </a:r>
            <a:r>
              <a:rPr lang="nl-NL" sz="1800" dirty="0"/>
              <a:t> laten invullen. Er zijn een aantal thema’s die naar voren zijn gekomen waar de studenten niet zo goed op scoren. Jij gaat nu met de andere docenten binnen jouw vak aan de slag om een les te ontwikkelen over </a:t>
            </a:r>
            <a:r>
              <a:rPr lang="nl-NL" sz="1800" b="1" dirty="0"/>
              <a:t>zorgtoeslag aanvragen</a:t>
            </a:r>
            <a:r>
              <a:rPr lang="nl-NL" sz="1800" dirty="0"/>
              <a:t>.</a:t>
            </a:r>
          </a:p>
          <a:p>
            <a:pPr lvl="0" indent="0">
              <a:buNone/>
            </a:pPr>
            <a:endParaRPr lang="nl-NL" sz="1800" dirty="0"/>
          </a:p>
          <a:p>
            <a:pPr lvl="0" indent="0">
              <a:buNone/>
            </a:pPr>
            <a:r>
              <a:rPr lang="nl-NL" sz="1800" dirty="0"/>
              <a:t>Bespreek met elkaar in ongeveer 20 minuten hoe je dit bespreekbaar kunt maken en kunt behandelen in je lessen. Het hoeft niet helemaal uitgewerkt te zijn, gewoon in hoofdlijnen. Als basis maak je gebruik van het Programma Financiële educatie (PFE). </a:t>
            </a:r>
          </a:p>
          <a:p>
            <a:pPr lvl="0" indent="0">
              <a:buNone/>
            </a:pPr>
            <a:endParaRPr lang="nl-NL" sz="1800" dirty="0"/>
          </a:p>
        </p:txBody>
      </p:sp>
      <p:sp>
        <p:nvSpPr>
          <p:cNvPr id="9" name="Tijdelijke aanduiding voor dianummer 4">
            <a:extLst>
              <a:ext uri="{FF2B5EF4-FFF2-40B4-BE49-F238E27FC236}">
                <a16:creationId xmlns:a16="http://schemas.microsoft.com/office/drawing/2014/main" id="{889864E2-3A3B-D3BC-5A93-8B6FABBB7451}"/>
              </a:ext>
            </a:extLst>
          </p:cNvPr>
          <p:cNvSpPr>
            <a:spLocks noGrp="1"/>
          </p:cNvSpPr>
          <p:nvPr>
            <p:ph type="sldNum" sz="quarter" idx="12"/>
          </p:nvPr>
        </p:nvSpPr>
        <p:spPr>
          <a:xfrm>
            <a:off x="10819951" y="6278312"/>
            <a:ext cx="396000" cy="216000"/>
          </a:xfrm>
        </p:spPr>
        <p:txBody>
          <a:bodyPr/>
          <a:lstStyle/>
          <a:p>
            <a:fld id="{1336C48C-F87C-4E4B-81EF-5027B17D1F61}" type="slidenum">
              <a:rPr lang="nl-NL" noProof="1" smtClean="0"/>
              <a:pPr/>
              <a:t>11</a:t>
            </a:fld>
            <a:endParaRPr lang="nl-NL" noProof="1"/>
          </a:p>
        </p:txBody>
      </p:sp>
      <p:sp>
        <p:nvSpPr>
          <p:cNvPr id="10" name="Tijdelijke aanduiding voor datum 3">
            <a:extLst>
              <a:ext uri="{FF2B5EF4-FFF2-40B4-BE49-F238E27FC236}">
                <a16:creationId xmlns:a16="http://schemas.microsoft.com/office/drawing/2014/main" id="{4F90892C-C2A6-D7F6-2B73-A19F994321ED}"/>
              </a:ext>
            </a:extLst>
          </p:cNvPr>
          <p:cNvSpPr>
            <a:spLocks noGrp="1"/>
          </p:cNvSpPr>
          <p:nvPr>
            <p:ph type="dt" sz="half" idx="10"/>
          </p:nvPr>
        </p:nvSpPr>
        <p:spPr>
          <a:xfrm>
            <a:off x="1080000" y="6489911"/>
            <a:ext cx="870150" cy="216000"/>
          </a:xfrm>
        </p:spPr>
        <p:txBody>
          <a:bodyPr/>
          <a:lstStyle/>
          <a:p>
            <a:fld id="{580A612F-C343-4B71-9D65-CB4B0B1B8C9B}" type="datetime1">
              <a:rPr lang="nl-NL" noProof="1" smtClean="0"/>
              <a:pPr/>
              <a:t>15-4-2025</a:t>
            </a:fld>
            <a:endParaRPr lang="nl-NL" noProof="1"/>
          </a:p>
        </p:txBody>
      </p:sp>
    </p:spTree>
    <p:extLst>
      <p:ext uri="{BB962C8B-B14F-4D97-AF65-F5344CB8AC3E}">
        <p14:creationId xmlns:p14="http://schemas.microsoft.com/office/powerpoint/2010/main" val="1406973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8D9DF-6A5F-6A43-D308-92CE216C5D82}"/>
            </a:ext>
          </a:extLst>
        </p:cNvPr>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E8B50D76-A921-A84A-DC1F-DB80491D4EF3}"/>
              </a:ext>
            </a:extLst>
          </p:cNvPr>
          <p:cNvSpPr/>
          <p:nvPr/>
        </p:nvSpPr>
        <p:spPr>
          <a:xfrm>
            <a:off x="1080000" y="1868073"/>
            <a:ext cx="10120502" cy="4357113"/>
          </a:xfrm>
          <a:prstGeom prst="roundRect">
            <a:avLst>
              <a:gd name="adj" fmla="val 881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983E9992-1CA7-4B1A-2BD9-DF920877C72E}"/>
              </a:ext>
            </a:extLst>
          </p:cNvPr>
          <p:cNvSpPr/>
          <p:nvPr/>
        </p:nvSpPr>
        <p:spPr>
          <a:xfrm>
            <a:off x="1286496" y="1679324"/>
            <a:ext cx="10120502" cy="4357113"/>
          </a:xfrm>
          <a:prstGeom prst="roundRect">
            <a:avLst>
              <a:gd name="adj" fmla="val 881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9D13928C-2D5C-6FFB-C202-B19C15B62A0C}"/>
              </a:ext>
            </a:extLst>
          </p:cNvPr>
          <p:cNvSpPr>
            <a:spLocks noGrp="1"/>
          </p:cNvSpPr>
          <p:nvPr>
            <p:ph type="title"/>
          </p:nvPr>
        </p:nvSpPr>
        <p:spPr/>
        <p:txBody>
          <a:bodyPr vert="horz" lIns="0" tIns="0" rIns="0" bIns="0" rtlCol="0" anchor="t">
            <a:noAutofit/>
          </a:bodyPr>
          <a:lstStyle>
            <a:defPPr>
              <a:defRPr lang="en-US"/>
            </a:defPPr>
            <a:lvl1pPr marL="0" algn="l" defTabSz="277246" rtl="0" eaLnBrk="1" latinLnBrk="0" hangingPunct="1">
              <a:defRPr sz="1092" kern="1200">
                <a:solidFill>
                  <a:schemeClr val="tx1"/>
                </a:solidFill>
                <a:latin typeface="+mn-lt"/>
                <a:ea typeface="+mn-ea"/>
                <a:cs typeface="+mn-cs"/>
              </a:defRPr>
            </a:lvl1pPr>
            <a:lvl2pPr marL="277246" algn="l" defTabSz="277246" rtl="0" eaLnBrk="1" latinLnBrk="0" hangingPunct="1">
              <a:defRPr sz="1092" kern="1200">
                <a:solidFill>
                  <a:schemeClr val="tx1"/>
                </a:solidFill>
                <a:latin typeface="+mn-lt"/>
                <a:ea typeface="+mn-ea"/>
                <a:cs typeface="+mn-cs"/>
              </a:defRPr>
            </a:lvl2pPr>
            <a:lvl3pPr marL="554492" algn="l" defTabSz="277246" rtl="0" eaLnBrk="1" latinLnBrk="0" hangingPunct="1">
              <a:defRPr sz="1092" kern="1200">
                <a:solidFill>
                  <a:schemeClr val="tx1"/>
                </a:solidFill>
                <a:latin typeface="+mn-lt"/>
                <a:ea typeface="+mn-ea"/>
                <a:cs typeface="+mn-cs"/>
              </a:defRPr>
            </a:lvl3pPr>
            <a:lvl4pPr marL="831738" algn="l" defTabSz="277246" rtl="0" eaLnBrk="1" latinLnBrk="0" hangingPunct="1">
              <a:defRPr sz="1092" kern="1200">
                <a:solidFill>
                  <a:schemeClr val="tx1"/>
                </a:solidFill>
                <a:latin typeface="+mn-lt"/>
                <a:ea typeface="+mn-ea"/>
                <a:cs typeface="+mn-cs"/>
              </a:defRPr>
            </a:lvl4pPr>
            <a:lvl5pPr marL="1108985" algn="l" defTabSz="277246" rtl="0" eaLnBrk="1" latinLnBrk="0" hangingPunct="1">
              <a:defRPr sz="1092" kern="1200">
                <a:solidFill>
                  <a:schemeClr val="tx1"/>
                </a:solidFill>
                <a:latin typeface="+mn-lt"/>
                <a:ea typeface="+mn-ea"/>
                <a:cs typeface="+mn-cs"/>
              </a:defRPr>
            </a:lvl5pPr>
            <a:lvl6pPr marL="1386231" algn="l" defTabSz="277246" rtl="0" eaLnBrk="1" latinLnBrk="0" hangingPunct="1">
              <a:defRPr sz="1092" kern="1200">
                <a:solidFill>
                  <a:schemeClr val="tx1"/>
                </a:solidFill>
                <a:latin typeface="+mn-lt"/>
                <a:ea typeface="+mn-ea"/>
                <a:cs typeface="+mn-cs"/>
              </a:defRPr>
            </a:lvl6pPr>
            <a:lvl7pPr marL="1663477" algn="l" defTabSz="277246" rtl="0" eaLnBrk="1" latinLnBrk="0" hangingPunct="1">
              <a:defRPr sz="1092" kern="1200">
                <a:solidFill>
                  <a:schemeClr val="tx1"/>
                </a:solidFill>
                <a:latin typeface="+mn-lt"/>
                <a:ea typeface="+mn-ea"/>
                <a:cs typeface="+mn-cs"/>
              </a:defRPr>
            </a:lvl7pPr>
            <a:lvl8pPr marL="1940723" algn="l" defTabSz="277246" rtl="0" eaLnBrk="1" latinLnBrk="0" hangingPunct="1">
              <a:defRPr sz="1092" kern="1200">
                <a:solidFill>
                  <a:schemeClr val="tx1"/>
                </a:solidFill>
                <a:latin typeface="+mn-lt"/>
                <a:ea typeface="+mn-ea"/>
                <a:cs typeface="+mn-cs"/>
              </a:defRPr>
            </a:lvl8pPr>
            <a:lvl9pPr marL="2217969" algn="l" defTabSz="277246" rtl="0" eaLnBrk="1" latinLnBrk="0" hangingPunct="1">
              <a:defRPr sz="1092" kern="1200">
                <a:solidFill>
                  <a:schemeClr val="tx1"/>
                </a:solidFill>
                <a:latin typeface="+mn-lt"/>
                <a:ea typeface="+mn-ea"/>
                <a:cs typeface="+mn-cs"/>
              </a:defRPr>
            </a:lvl9pPr>
          </a:lstStyle>
          <a:p>
            <a:r>
              <a:rPr lang="nl-NL" sz="4600" dirty="0"/>
              <a:t>Opdracht online gokken</a:t>
            </a:r>
          </a:p>
        </p:txBody>
      </p:sp>
      <p:sp>
        <p:nvSpPr>
          <p:cNvPr id="12" name="Tijdelijke aanduiding voor inhoud 1">
            <a:extLst>
              <a:ext uri="{FF2B5EF4-FFF2-40B4-BE49-F238E27FC236}">
                <a16:creationId xmlns:a16="http://schemas.microsoft.com/office/drawing/2014/main" id="{D9BD95CD-169C-A946-43B8-1FF2D020E3DA}"/>
              </a:ext>
            </a:extLst>
          </p:cNvPr>
          <p:cNvSpPr txBox="1">
            <a:spLocks/>
          </p:cNvSpPr>
          <p:nvPr/>
        </p:nvSpPr>
        <p:spPr bwMode="gray">
          <a:xfrm>
            <a:off x="1480457" y="1814948"/>
            <a:ext cx="9926542" cy="4274615"/>
          </a:xfrm>
          <a:prstGeom prst="rect">
            <a:avLst/>
          </a:prstGeom>
        </p:spPr>
        <p:txBody>
          <a:bodyPr vert="horz" lIns="0" tIns="0" rIns="0" bIns="0" rtlCol="0">
            <a:noAutofit/>
          </a:bodyPr>
          <a:lstStyle>
            <a:defPPr>
              <a:defRPr lang="en-US"/>
            </a:defPPr>
            <a:lvl1pPr marL="0" indent="-288000" algn="l" defTabSz="277246" rtl="0" eaLnBrk="1" latinLnBrk="0" hangingPunct="1">
              <a:lnSpc>
                <a:spcPct val="125000"/>
              </a:lnSpc>
              <a:spcBef>
                <a:spcPts val="0"/>
              </a:spcBef>
              <a:buSzPct val="105000"/>
              <a:buFont typeface="Museo Sans 500" panose="02000000000000000000" pitchFamily="50" charset="0"/>
              <a:buChar char="•"/>
              <a:defRPr sz="1092" b="0" kern="1200" baseline="0">
                <a:solidFill>
                  <a:schemeClr val="tx1"/>
                </a:solidFill>
                <a:latin typeface="+mn-lt"/>
                <a:ea typeface="+mn-ea"/>
                <a:cs typeface="+mn-cs"/>
              </a:defRPr>
            </a:lvl1pPr>
            <a:lvl2pPr marL="277246" indent="-288000" algn="l" defTabSz="277246" rtl="0" eaLnBrk="1" latinLnBrk="0" hangingPunct="1">
              <a:lnSpc>
                <a:spcPct val="125000"/>
              </a:lnSpc>
              <a:spcBef>
                <a:spcPts val="0"/>
              </a:spcBef>
              <a:buSzPct val="105000"/>
              <a:buFont typeface="Museo Sans 500" panose="02000000000000000000" pitchFamily="50" charset="0"/>
              <a:buChar char="•"/>
              <a:defRPr sz="1092" kern="1200">
                <a:solidFill>
                  <a:schemeClr val="tx1"/>
                </a:solidFill>
                <a:latin typeface="+mn-lt"/>
                <a:ea typeface="+mn-ea"/>
                <a:cs typeface="+mn-cs"/>
              </a:defRPr>
            </a:lvl2pPr>
            <a:lvl3pPr marL="554492" indent="-288000" algn="l" defTabSz="277246" rtl="0" eaLnBrk="1" latinLnBrk="0" hangingPunct="1">
              <a:lnSpc>
                <a:spcPct val="125000"/>
              </a:lnSpc>
              <a:spcBef>
                <a:spcPts val="0"/>
              </a:spcBef>
              <a:buSzPct val="110000"/>
              <a:buFont typeface="Museo Sans 500" panose="02000000000000000000" pitchFamily="50" charset="0"/>
              <a:buChar char="•"/>
              <a:defRPr sz="1092" b="0" kern="1200">
                <a:solidFill>
                  <a:schemeClr val="tx1"/>
                </a:solidFill>
                <a:latin typeface="+mn-lt"/>
                <a:ea typeface="+mn-ea"/>
                <a:cs typeface="+mn-cs"/>
              </a:defRPr>
            </a:lvl3pPr>
            <a:lvl4pPr marL="831738" indent="0" algn="l" defTabSz="277246" rtl="0" eaLnBrk="1" latinLnBrk="0" hangingPunct="1">
              <a:lnSpc>
                <a:spcPct val="125000"/>
              </a:lnSpc>
              <a:spcBef>
                <a:spcPts val="0"/>
              </a:spcBef>
              <a:spcAft>
                <a:spcPts val="4200"/>
              </a:spcAft>
              <a:buFont typeface="Arial" pitchFamily="34" charset="0"/>
              <a:buNone/>
              <a:defRPr sz="1092" b="0" kern="1200">
                <a:solidFill>
                  <a:schemeClr val="tx1"/>
                </a:solidFill>
                <a:latin typeface="+mn-lt"/>
                <a:ea typeface="+mn-ea"/>
                <a:cs typeface="+mn-cs"/>
              </a:defRPr>
            </a:lvl4pPr>
            <a:lvl5pPr marL="1108985"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5pPr>
            <a:lvl6pPr marL="1386231"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6pPr>
            <a:lvl7pPr marL="1663477"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7pPr>
            <a:lvl8pPr marL="1940723"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8pPr>
            <a:lvl9pPr marL="2217969" indent="0" algn="l" defTabSz="277246" rtl="0" eaLnBrk="1" latinLnBrk="0" hangingPunct="1">
              <a:lnSpc>
                <a:spcPct val="120000"/>
              </a:lnSpc>
              <a:spcBef>
                <a:spcPts val="0"/>
              </a:spcBef>
              <a:buFont typeface="Arial" pitchFamily="34" charset="0"/>
              <a:buNone/>
              <a:defRPr sz="1092" kern="1200">
                <a:solidFill>
                  <a:schemeClr val="tx1"/>
                </a:solidFill>
                <a:latin typeface="+mn-lt"/>
                <a:ea typeface="+mn-ea"/>
                <a:cs typeface="+mn-cs"/>
              </a:defRPr>
            </a:lvl9pPr>
          </a:lstStyle>
          <a:p>
            <a:pPr lvl="0" indent="0">
              <a:buNone/>
            </a:pPr>
            <a:r>
              <a:rPr lang="nl-NL" sz="1800" dirty="0"/>
              <a:t>Jullie zijn allemaal economiedocent van een bovenbouwklas. Op jullie school is besloten om meer aandacht te besteden aan financiële educatie. Ook van jullie </a:t>
            </a:r>
            <a:br>
              <a:rPr lang="nl-NL" sz="1800" dirty="0"/>
            </a:br>
            <a:r>
              <a:rPr lang="nl-NL" sz="1800" dirty="0"/>
              <a:t>wordt verwacht dat jullie dit in jullie vak integreren. </a:t>
            </a:r>
          </a:p>
          <a:p>
            <a:pPr lvl="0" indent="0">
              <a:buNone/>
            </a:pPr>
            <a:endParaRPr lang="nl-NL" sz="1800" dirty="0"/>
          </a:p>
          <a:p>
            <a:pPr lvl="0" indent="0">
              <a:buNone/>
            </a:pPr>
            <a:r>
              <a:rPr lang="nl-NL" sz="1800" dirty="0"/>
              <a:t>Je hebt je leerlingen al wel de Nibud Financiële </a:t>
            </a:r>
            <a:r>
              <a:rPr lang="nl-NL" sz="1800" dirty="0" err="1"/>
              <a:t>quickscan</a:t>
            </a:r>
            <a:r>
              <a:rPr lang="nl-NL" sz="1800" dirty="0"/>
              <a:t> laten invullen. Er zijn een aantal thema’s die naar voren zijn gekomen waar de studenten niet zo goed op scoren. Jij gaat nu met de andere docenten binnen jouw vak aan de slag om een les te ontwikkelen over </a:t>
            </a:r>
            <a:r>
              <a:rPr lang="nl-NL" sz="1800" b="1" dirty="0"/>
              <a:t>online gokken</a:t>
            </a:r>
            <a:r>
              <a:rPr lang="nl-NL" sz="1800" dirty="0"/>
              <a:t>.</a:t>
            </a:r>
          </a:p>
          <a:p>
            <a:pPr lvl="0" indent="0">
              <a:buNone/>
            </a:pPr>
            <a:endParaRPr lang="nl-NL" sz="1800" dirty="0"/>
          </a:p>
          <a:p>
            <a:pPr lvl="0" indent="0">
              <a:buNone/>
            </a:pPr>
            <a:r>
              <a:rPr lang="nl-NL" sz="1800" dirty="0"/>
              <a:t>Bespreek met elkaar in ongeveer 20 minuten hoe je dit bespreekbaar kunt maken en kunt behandelen in je lessen. Het hoeft niet helemaal uitgewerkt te zijn, gewoon in hoofdlijnen. Als basis maak je gebruik van het Programma Financiële educatie (PFE). </a:t>
            </a:r>
          </a:p>
          <a:p>
            <a:pPr lvl="0" indent="0">
              <a:buNone/>
            </a:pPr>
            <a:endParaRPr lang="nl-NL" sz="1800" dirty="0"/>
          </a:p>
        </p:txBody>
      </p:sp>
      <p:sp>
        <p:nvSpPr>
          <p:cNvPr id="9" name="Tijdelijke aanduiding voor dianummer 4">
            <a:extLst>
              <a:ext uri="{FF2B5EF4-FFF2-40B4-BE49-F238E27FC236}">
                <a16:creationId xmlns:a16="http://schemas.microsoft.com/office/drawing/2014/main" id="{8836A4FF-E321-8C10-D86E-A37E2E22F001}"/>
              </a:ext>
            </a:extLst>
          </p:cNvPr>
          <p:cNvSpPr>
            <a:spLocks noGrp="1"/>
          </p:cNvSpPr>
          <p:nvPr>
            <p:ph type="sldNum" sz="quarter" idx="12"/>
          </p:nvPr>
        </p:nvSpPr>
        <p:spPr>
          <a:xfrm>
            <a:off x="10819951" y="6278312"/>
            <a:ext cx="396000" cy="216000"/>
          </a:xfrm>
        </p:spPr>
        <p:txBody>
          <a:bodyPr/>
          <a:lstStyle/>
          <a:p>
            <a:fld id="{1336C48C-F87C-4E4B-81EF-5027B17D1F61}" type="slidenum">
              <a:rPr lang="nl-NL" noProof="1" smtClean="0"/>
              <a:pPr/>
              <a:t>12</a:t>
            </a:fld>
            <a:endParaRPr lang="nl-NL" noProof="1"/>
          </a:p>
        </p:txBody>
      </p:sp>
      <p:sp>
        <p:nvSpPr>
          <p:cNvPr id="10" name="Tijdelijke aanduiding voor datum 3">
            <a:extLst>
              <a:ext uri="{FF2B5EF4-FFF2-40B4-BE49-F238E27FC236}">
                <a16:creationId xmlns:a16="http://schemas.microsoft.com/office/drawing/2014/main" id="{455D9AA4-FC0A-E4F7-42AD-0D5F341D5E26}"/>
              </a:ext>
            </a:extLst>
          </p:cNvPr>
          <p:cNvSpPr>
            <a:spLocks noGrp="1"/>
          </p:cNvSpPr>
          <p:nvPr>
            <p:ph type="dt" sz="half" idx="10"/>
          </p:nvPr>
        </p:nvSpPr>
        <p:spPr>
          <a:xfrm>
            <a:off x="1080000" y="6489911"/>
            <a:ext cx="870150" cy="216000"/>
          </a:xfrm>
        </p:spPr>
        <p:txBody>
          <a:bodyPr/>
          <a:lstStyle/>
          <a:p>
            <a:fld id="{580A612F-C343-4B71-9D65-CB4B0B1B8C9B}" type="datetime1">
              <a:rPr lang="nl-NL" noProof="1" smtClean="0"/>
              <a:pPr/>
              <a:t>15-4-2025</a:t>
            </a:fld>
            <a:endParaRPr lang="nl-NL" noProof="1"/>
          </a:p>
        </p:txBody>
      </p:sp>
    </p:spTree>
    <p:extLst>
      <p:ext uri="{BB962C8B-B14F-4D97-AF65-F5344CB8AC3E}">
        <p14:creationId xmlns:p14="http://schemas.microsoft.com/office/powerpoint/2010/main" val="291676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1D822-3D69-2E3A-78AD-3C772E3BE4DF}"/>
            </a:ext>
          </a:extLst>
        </p:cNvPr>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32DF928E-C2CA-E798-74F9-9E1157FD7864}"/>
              </a:ext>
            </a:extLst>
          </p:cNvPr>
          <p:cNvSpPr/>
          <p:nvPr/>
        </p:nvSpPr>
        <p:spPr>
          <a:xfrm>
            <a:off x="3003338" y="2678367"/>
            <a:ext cx="5770744" cy="2496326"/>
          </a:xfrm>
          <a:prstGeom prst="roundRect">
            <a:avLst>
              <a:gd name="adj" fmla="val 881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F14B8850-523A-46D4-5CEA-8C6A17F4F9DC}"/>
              </a:ext>
            </a:extLst>
          </p:cNvPr>
          <p:cNvSpPr/>
          <p:nvPr/>
        </p:nvSpPr>
        <p:spPr>
          <a:xfrm>
            <a:off x="3209834" y="2489618"/>
            <a:ext cx="5770744" cy="2496326"/>
          </a:xfrm>
          <a:prstGeom prst="roundRect">
            <a:avLst>
              <a:gd name="adj" fmla="val 881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2">
            <a:extLst>
              <a:ext uri="{FF2B5EF4-FFF2-40B4-BE49-F238E27FC236}">
                <a16:creationId xmlns:a16="http://schemas.microsoft.com/office/drawing/2014/main" id="{9DA86AA5-CD82-DD7E-C652-7B78313F1124}"/>
              </a:ext>
            </a:extLst>
          </p:cNvPr>
          <p:cNvSpPr>
            <a:spLocks noGrp="1"/>
          </p:cNvSpPr>
          <p:nvPr>
            <p:ph type="title"/>
          </p:nvPr>
        </p:nvSpPr>
        <p:spPr/>
        <p:txBody>
          <a:bodyPr vert="horz" lIns="0" tIns="0" rIns="0" bIns="0" rtlCol="0" anchor="t">
            <a:noAutofit/>
          </a:bodyPr>
          <a:lstStyle>
            <a:defPPr>
              <a:defRPr lang="en-US"/>
            </a:defPPr>
            <a:lvl1pPr marL="0" algn="l" defTabSz="277246" rtl="0" eaLnBrk="1" latinLnBrk="0" hangingPunct="1">
              <a:defRPr sz="1092" kern="1200">
                <a:solidFill>
                  <a:schemeClr val="tx1"/>
                </a:solidFill>
                <a:latin typeface="+mn-lt"/>
                <a:ea typeface="+mn-ea"/>
                <a:cs typeface="+mn-cs"/>
              </a:defRPr>
            </a:lvl1pPr>
            <a:lvl2pPr marL="277246" algn="l" defTabSz="277246" rtl="0" eaLnBrk="1" latinLnBrk="0" hangingPunct="1">
              <a:defRPr sz="1092" kern="1200">
                <a:solidFill>
                  <a:schemeClr val="tx1"/>
                </a:solidFill>
                <a:latin typeface="+mn-lt"/>
                <a:ea typeface="+mn-ea"/>
                <a:cs typeface="+mn-cs"/>
              </a:defRPr>
            </a:lvl2pPr>
            <a:lvl3pPr marL="554492" algn="l" defTabSz="277246" rtl="0" eaLnBrk="1" latinLnBrk="0" hangingPunct="1">
              <a:defRPr sz="1092" kern="1200">
                <a:solidFill>
                  <a:schemeClr val="tx1"/>
                </a:solidFill>
                <a:latin typeface="+mn-lt"/>
                <a:ea typeface="+mn-ea"/>
                <a:cs typeface="+mn-cs"/>
              </a:defRPr>
            </a:lvl3pPr>
            <a:lvl4pPr marL="831738" algn="l" defTabSz="277246" rtl="0" eaLnBrk="1" latinLnBrk="0" hangingPunct="1">
              <a:defRPr sz="1092" kern="1200">
                <a:solidFill>
                  <a:schemeClr val="tx1"/>
                </a:solidFill>
                <a:latin typeface="+mn-lt"/>
                <a:ea typeface="+mn-ea"/>
                <a:cs typeface="+mn-cs"/>
              </a:defRPr>
            </a:lvl4pPr>
            <a:lvl5pPr marL="1108985" algn="l" defTabSz="277246" rtl="0" eaLnBrk="1" latinLnBrk="0" hangingPunct="1">
              <a:defRPr sz="1092" kern="1200">
                <a:solidFill>
                  <a:schemeClr val="tx1"/>
                </a:solidFill>
                <a:latin typeface="+mn-lt"/>
                <a:ea typeface="+mn-ea"/>
                <a:cs typeface="+mn-cs"/>
              </a:defRPr>
            </a:lvl5pPr>
            <a:lvl6pPr marL="1386231" algn="l" defTabSz="277246" rtl="0" eaLnBrk="1" latinLnBrk="0" hangingPunct="1">
              <a:defRPr sz="1092" kern="1200">
                <a:solidFill>
                  <a:schemeClr val="tx1"/>
                </a:solidFill>
                <a:latin typeface="+mn-lt"/>
                <a:ea typeface="+mn-ea"/>
                <a:cs typeface="+mn-cs"/>
              </a:defRPr>
            </a:lvl6pPr>
            <a:lvl7pPr marL="1663477" algn="l" defTabSz="277246" rtl="0" eaLnBrk="1" latinLnBrk="0" hangingPunct="1">
              <a:defRPr sz="1092" kern="1200">
                <a:solidFill>
                  <a:schemeClr val="tx1"/>
                </a:solidFill>
                <a:latin typeface="+mn-lt"/>
                <a:ea typeface="+mn-ea"/>
                <a:cs typeface="+mn-cs"/>
              </a:defRPr>
            </a:lvl7pPr>
            <a:lvl8pPr marL="1940723" algn="l" defTabSz="277246" rtl="0" eaLnBrk="1" latinLnBrk="0" hangingPunct="1">
              <a:defRPr sz="1092" kern="1200">
                <a:solidFill>
                  <a:schemeClr val="tx1"/>
                </a:solidFill>
                <a:latin typeface="+mn-lt"/>
                <a:ea typeface="+mn-ea"/>
                <a:cs typeface="+mn-cs"/>
              </a:defRPr>
            </a:lvl8pPr>
            <a:lvl9pPr marL="2217969" algn="l" defTabSz="277246" rtl="0" eaLnBrk="1" latinLnBrk="0" hangingPunct="1">
              <a:defRPr sz="1092" kern="1200">
                <a:solidFill>
                  <a:schemeClr val="tx1"/>
                </a:solidFill>
                <a:latin typeface="+mn-lt"/>
                <a:ea typeface="+mn-ea"/>
                <a:cs typeface="+mn-cs"/>
              </a:defRPr>
            </a:lvl9pPr>
          </a:lstStyle>
          <a:p>
            <a:r>
              <a:rPr lang="nl-NL" sz="4600" dirty="0"/>
              <a:t>Plenaire terugkoppeling</a:t>
            </a:r>
          </a:p>
        </p:txBody>
      </p:sp>
      <p:sp>
        <p:nvSpPr>
          <p:cNvPr id="12" name="Tijdelijke aanduiding voor inhoud 1">
            <a:extLst>
              <a:ext uri="{FF2B5EF4-FFF2-40B4-BE49-F238E27FC236}">
                <a16:creationId xmlns:a16="http://schemas.microsoft.com/office/drawing/2014/main" id="{90337223-3903-8E4E-0E62-DDEB3DE6B2D3}"/>
              </a:ext>
            </a:extLst>
          </p:cNvPr>
          <p:cNvSpPr txBox="1">
            <a:spLocks/>
          </p:cNvSpPr>
          <p:nvPr/>
        </p:nvSpPr>
        <p:spPr bwMode="gray">
          <a:xfrm>
            <a:off x="3410830" y="2626709"/>
            <a:ext cx="5347944" cy="2222143"/>
          </a:xfrm>
          <a:prstGeom prst="rect">
            <a:avLst/>
          </a:prstGeom>
        </p:spPr>
        <p:txBody>
          <a:bodyPr vert="horz" lIns="0" tIns="0" rIns="0" bIns="0" rtlCol="0" anchor="ctr">
            <a:noAutofit/>
          </a:bodyPr>
          <a:lstStyle>
            <a:defPPr>
              <a:defRPr lang="en-US"/>
            </a:defPPr>
            <a:lvl1pPr marL="0" indent="-288000" algn="l" defTabSz="277246" rtl="0" eaLnBrk="1" latinLnBrk="0" hangingPunct="1">
              <a:lnSpc>
                <a:spcPct val="125000"/>
              </a:lnSpc>
              <a:spcBef>
                <a:spcPts val="0"/>
              </a:spcBef>
              <a:buSzPct val="105000"/>
              <a:buFont typeface="Museo Sans 500" panose="02000000000000000000" pitchFamily="50" charset="0"/>
              <a:buChar char="•"/>
              <a:defRPr sz="1092" b="0" kern="1200" baseline="0">
                <a:solidFill>
                  <a:schemeClr val="tx1"/>
                </a:solidFill>
                <a:latin typeface="+mn-lt"/>
                <a:ea typeface="+mn-ea"/>
                <a:cs typeface="+mn-cs"/>
              </a:defRPr>
            </a:lvl1pPr>
            <a:lvl2pPr marL="277246" indent="-288000" algn="l" defTabSz="277246" rtl="0" eaLnBrk="1" latinLnBrk="0" hangingPunct="1">
              <a:lnSpc>
                <a:spcPct val="125000"/>
              </a:lnSpc>
              <a:spcBef>
                <a:spcPts val="0"/>
              </a:spcBef>
              <a:buSzPct val="105000"/>
              <a:buFont typeface="Museo Sans 500" panose="02000000000000000000" pitchFamily="50" charset="0"/>
              <a:buChar char="•"/>
              <a:defRPr sz="1092" kern="1200">
                <a:solidFill>
                  <a:schemeClr val="tx1"/>
                </a:solidFill>
                <a:latin typeface="+mn-lt"/>
                <a:ea typeface="+mn-ea"/>
                <a:cs typeface="+mn-cs"/>
              </a:defRPr>
            </a:lvl2pPr>
            <a:lvl3pPr marL="554492" indent="-288000" algn="l" defTabSz="277246" rtl="0" eaLnBrk="1" latinLnBrk="0" hangingPunct="1">
              <a:lnSpc>
                <a:spcPct val="125000"/>
              </a:lnSpc>
              <a:spcBef>
                <a:spcPts val="0"/>
              </a:spcBef>
              <a:buSzPct val="110000"/>
              <a:buFont typeface="Museo Sans 500" panose="02000000000000000000" pitchFamily="50" charset="0"/>
              <a:buChar char="•"/>
              <a:defRPr sz="1092" b="0" kern="1200">
                <a:solidFill>
                  <a:schemeClr val="tx1"/>
                </a:solidFill>
                <a:latin typeface="+mn-lt"/>
                <a:ea typeface="+mn-ea"/>
                <a:cs typeface="+mn-cs"/>
              </a:defRPr>
            </a:lvl3pPr>
            <a:lvl4pPr marL="831738" indent="0" algn="l" defTabSz="277246" rtl="0" eaLnBrk="1" latinLnBrk="0" hangingPunct="1">
              <a:lnSpc>
                <a:spcPct val="125000"/>
              </a:lnSpc>
              <a:spcBef>
                <a:spcPts val="0"/>
              </a:spcBef>
              <a:spcAft>
                <a:spcPts val="4200"/>
              </a:spcAft>
              <a:buFont typeface="Arial" pitchFamily="34" charset="0"/>
              <a:buNone/>
              <a:defRPr sz="1092" b="0" kern="1200">
                <a:solidFill>
                  <a:schemeClr val="tx1"/>
                </a:solidFill>
                <a:latin typeface="+mn-lt"/>
                <a:ea typeface="+mn-ea"/>
                <a:cs typeface="+mn-cs"/>
              </a:defRPr>
            </a:lvl4pPr>
            <a:lvl5pPr marL="1108985"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5pPr>
            <a:lvl6pPr marL="1386231"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6pPr>
            <a:lvl7pPr marL="1663477"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7pPr>
            <a:lvl8pPr marL="1940723" indent="0" algn="l" defTabSz="277246" rtl="0" eaLnBrk="1" latinLnBrk="0" hangingPunct="1">
              <a:lnSpc>
                <a:spcPct val="125000"/>
              </a:lnSpc>
              <a:spcBef>
                <a:spcPts val="0"/>
              </a:spcBef>
              <a:buFont typeface="Arial" pitchFamily="34" charset="0"/>
              <a:buNone/>
              <a:defRPr sz="1092" kern="1200">
                <a:solidFill>
                  <a:schemeClr val="tx1"/>
                </a:solidFill>
                <a:latin typeface="+mn-lt"/>
                <a:ea typeface="+mn-ea"/>
                <a:cs typeface="+mn-cs"/>
              </a:defRPr>
            </a:lvl8pPr>
            <a:lvl9pPr marL="2217969" indent="0" algn="l" defTabSz="277246" rtl="0" eaLnBrk="1" latinLnBrk="0" hangingPunct="1">
              <a:lnSpc>
                <a:spcPct val="120000"/>
              </a:lnSpc>
              <a:spcBef>
                <a:spcPts val="0"/>
              </a:spcBef>
              <a:buFont typeface="Arial" pitchFamily="34" charset="0"/>
              <a:buNone/>
              <a:defRPr sz="1092" kern="1200">
                <a:solidFill>
                  <a:schemeClr val="tx1"/>
                </a:solidFill>
                <a:latin typeface="+mn-lt"/>
                <a:ea typeface="+mn-ea"/>
                <a:cs typeface="+mn-cs"/>
              </a:defRPr>
            </a:lvl9pPr>
          </a:lstStyle>
          <a:p>
            <a:pPr lvl="0" indent="0" algn="ctr">
              <a:buNone/>
            </a:pPr>
            <a:r>
              <a:rPr lang="nl-NL" sz="2400" dirty="0"/>
              <a:t>Per groepje krijgen jullie van de voorzitter kort (1 minuut) een samenvatting van de ideeën die zijn besproken in de groep.  </a:t>
            </a:r>
          </a:p>
        </p:txBody>
      </p:sp>
      <p:sp>
        <p:nvSpPr>
          <p:cNvPr id="6" name="Tijdelijke aanduiding voor dianummer 4">
            <a:extLst>
              <a:ext uri="{FF2B5EF4-FFF2-40B4-BE49-F238E27FC236}">
                <a16:creationId xmlns:a16="http://schemas.microsoft.com/office/drawing/2014/main" id="{0A1102D0-F502-FBB0-715B-9628139EE81F}"/>
              </a:ext>
            </a:extLst>
          </p:cNvPr>
          <p:cNvSpPr>
            <a:spLocks noGrp="1"/>
          </p:cNvSpPr>
          <p:nvPr>
            <p:ph type="sldNum" sz="quarter" idx="12"/>
          </p:nvPr>
        </p:nvSpPr>
        <p:spPr>
          <a:xfrm>
            <a:off x="10819951" y="6278312"/>
            <a:ext cx="396000" cy="216000"/>
          </a:xfrm>
        </p:spPr>
        <p:txBody>
          <a:bodyPr/>
          <a:lstStyle/>
          <a:p>
            <a:fld id="{1336C48C-F87C-4E4B-81EF-5027B17D1F61}" type="slidenum">
              <a:rPr lang="nl-NL" noProof="1" smtClean="0"/>
              <a:pPr/>
              <a:t>13</a:t>
            </a:fld>
            <a:endParaRPr lang="nl-NL" noProof="1"/>
          </a:p>
        </p:txBody>
      </p:sp>
      <p:sp>
        <p:nvSpPr>
          <p:cNvPr id="8" name="Tijdelijke aanduiding voor datum 3">
            <a:extLst>
              <a:ext uri="{FF2B5EF4-FFF2-40B4-BE49-F238E27FC236}">
                <a16:creationId xmlns:a16="http://schemas.microsoft.com/office/drawing/2014/main" id="{01BAEFD9-3696-5792-0792-FB8EA96B7521}"/>
              </a:ext>
            </a:extLst>
          </p:cNvPr>
          <p:cNvSpPr>
            <a:spLocks noGrp="1"/>
          </p:cNvSpPr>
          <p:nvPr>
            <p:ph type="dt" sz="half" idx="10"/>
          </p:nvPr>
        </p:nvSpPr>
        <p:spPr>
          <a:xfrm>
            <a:off x="1080000" y="6489911"/>
            <a:ext cx="870150" cy="216000"/>
          </a:xfrm>
        </p:spPr>
        <p:txBody>
          <a:bodyPr/>
          <a:lstStyle/>
          <a:p>
            <a:fld id="{580A612F-C343-4B71-9D65-CB4B0B1B8C9B}" type="datetime1">
              <a:rPr lang="nl-NL" noProof="1" smtClean="0"/>
              <a:pPr/>
              <a:t>15-4-2025</a:t>
            </a:fld>
            <a:endParaRPr lang="nl-NL" noProof="1"/>
          </a:p>
        </p:txBody>
      </p:sp>
    </p:spTree>
    <p:extLst>
      <p:ext uri="{BB962C8B-B14F-4D97-AF65-F5344CB8AC3E}">
        <p14:creationId xmlns:p14="http://schemas.microsoft.com/office/powerpoint/2010/main" val="1082673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5A9746-430D-397D-982A-46961A8D1BEE}"/>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BC7A32A2-4072-50F4-5C47-4EBE9185BEBC}"/>
              </a:ext>
            </a:extLst>
          </p:cNvPr>
          <p:cNvSpPr>
            <a:spLocks noGrp="1"/>
          </p:cNvSpPr>
          <p:nvPr>
            <p:ph type="sldNum" sz="quarter" idx="12"/>
          </p:nvPr>
        </p:nvSpPr>
        <p:spPr/>
        <p:txBody>
          <a:bodyPr/>
          <a:lstStyle/>
          <a:p>
            <a:fld id="{1336C48C-F87C-4E4B-81EF-5027B17D1F61}" type="slidenum">
              <a:rPr lang="nl-NL" noProof="1" smtClean="0"/>
              <a:pPr/>
              <a:t>14</a:t>
            </a:fld>
            <a:endParaRPr lang="nl-NL" noProof="1"/>
          </a:p>
        </p:txBody>
      </p:sp>
      <p:sp>
        <p:nvSpPr>
          <p:cNvPr id="2" name="Tijdelijke aanduiding voor inhoud 1">
            <a:extLst>
              <a:ext uri="{FF2B5EF4-FFF2-40B4-BE49-F238E27FC236}">
                <a16:creationId xmlns:a16="http://schemas.microsoft.com/office/drawing/2014/main" id="{2B521D9E-47AD-5EE5-BF30-359BE816351B}"/>
              </a:ext>
            </a:extLst>
          </p:cNvPr>
          <p:cNvSpPr>
            <a:spLocks noGrp="1"/>
          </p:cNvSpPr>
          <p:nvPr>
            <p:ph idx="4294967295"/>
          </p:nvPr>
        </p:nvSpPr>
        <p:spPr>
          <a:xfrm>
            <a:off x="8476343" y="1349572"/>
            <a:ext cx="3371669" cy="3334809"/>
          </a:xfrm>
        </p:spPr>
        <p:txBody>
          <a:bodyPr/>
          <a:lstStyle/>
          <a:p>
            <a:r>
              <a:rPr lang="nl-NL" dirty="0"/>
              <a:t>Laat binnen jullie school/organisatie weten dat het er is</a:t>
            </a:r>
          </a:p>
          <a:p>
            <a:r>
              <a:rPr lang="nl-NL" dirty="0"/>
              <a:t>Zoek elkaar op om ermee aan de slag te gaan</a:t>
            </a:r>
          </a:p>
          <a:p>
            <a:r>
              <a:rPr lang="nl-NL" dirty="0"/>
              <a:t>Deel jullie ontwikkelde lessen</a:t>
            </a:r>
          </a:p>
          <a:p>
            <a:r>
              <a:rPr lang="nl-NL" dirty="0"/>
              <a:t>Geef jullie feedback door via </a:t>
            </a:r>
            <a:r>
              <a:rPr lang="nl-NL" dirty="0">
                <a:hlinkClick r:id="rId5"/>
              </a:rPr>
              <a:t>opleidingen@nibud.nl</a:t>
            </a:r>
            <a:r>
              <a:rPr lang="nl-NL" dirty="0"/>
              <a:t> </a:t>
            </a:r>
          </a:p>
        </p:txBody>
      </p:sp>
      <p:pic>
        <p:nvPicPr>
          <p:cNvPr id="8" name="Copy of Course introduction-scene6-720p-250409">
            <a:hlinkClick r:id="" action="ppaction://media"/>
            <a:extLst>
              <a:ext uri="{FF2B5EF4-FFF2-40B4-BE49-F238E27FC236}">
                <a16:creationId xmlns:a16="http://schemas.microsoft.com/office/drawing/2014/main" id="{35ADA9C6-D3A4-F07A-57A6-1BFFE37208F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80000" y="1349572"/>
            <a:ext cx="7396343" cy="4160443"/>
          </a:xfrm>
          <a:prstGeom prst="rect">
            <a:avLst/>
          </a:prstGeom>
        </p:spPr>
      </p:pic>
    </p:spTree>
    <p:extLst>
      <p:ext uri="{BB962C8B-B14F-4D97-AF65-F5344CB8AC3E}">
        <p14:creationId xmlns:p14="http://schemas.microsoft.com/office/powerpoint/2010/main" val="8100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A17E3C0-CF97-EA86-2487-DB644FA0E93F}"/>
              </a:ext>
            </a:extLst>
          </p:cNvPr>
          <p:cNvSpPr>
            <a:spLocks noGrp="1"/>
          </p:cNvSpPr>
          <p:nvPr>
            <p:ph type="title"/>
          </p:nvPr>
        </p:nvSpPr>
        <p:spPr/>
        <p:txBody>
          <a:bodyPr/>
          <a:lstStyle/>
          <a:p>
            <a:r>
              <a:rPr lang="nl-NL" dirty="0"/>
              <a:t>Voorstellen</a:t>
            </a:r>
          </a:p>
        </p:txBody>
      </p:sp>
      <p:sp>
        <p:nvSpPr>
          <p:cNvPr id="4" name="Tijdelijke aanduiding voor datum 3">
            <a:extLst>
              <a:ext uri="{FF2B5EF4-FFF2-40B4-BE49-F238E27FC236}">
                <a16:creationId xmlns:a16="http://schemas.microsoft.com/office/drawing/2014/main" id="{50AC658A-1299-6467-8D20-773D60A2C5C3}"/>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4C3E5620-5FA0-56DC-E226-30B3980B821E}"/>
              </a:ext>
            </a:extLst>
          </p:cNvPr>
          <p:cNvSpPr>
            <a:spLocks noGrp="1"/>
          </p:cNvSpPr>
          <p:nvPr>
            <p:ph type="sldNum" sz="quarter" idx="12"/>
          </p:nvPr>
        </p:nvSpPr>
        <p:spPr/>
        <p:txBody>
          <a:bodyPr/>
          <a:lstStyle/>
          <a:p>
            <a:fld id="{1336C48C-F87C-4E4B-81EF-5027B17D1F61}" type="slidenum">
              <a:rPr lang="nl-NL" noProof="1" smtClean="0"/>
              <a:pPr/>
              <a:t>2</a:t>
            </a:fld>
            <a:endParaRPr lang="nl-NL" noProof="1"/>
          </a:p>
        </p:txBody>
      </p:sp>
      <p:pic>
        <p:nvPicPr>
          <p:cNvPr id="8" name="Afbeelding 7" descr="Afbeelding met persoon, Menselijk gezicht, buitenshuis, boom&#10;&#10;Automatisch gegenereerde beschrijving">
            <a:extLst>
              <a:ext uri="{FF2B5EF4-FFF2-40B4-BE49-F238E27FC236}">
                <a16:creationId xmlns:a16="http://schemas.microsoft.com/office/drawing/2014/main" id="{BAEB62AE-2580-B0F8-D996-66CAA50AEDD6}"/>
              </a:ext>
            </a:extLst>
          </p:cNvPr>
          <p:cNvPicPr>
            <a:picLocks noChangeAspect="1"/>
          </p:cNvPicPr>
          <p:nvPr/>
        </p:nvPicPr>
        <p:blipFill>
          <a:blip r:embed="rId3"/>
          <a:stretch>
            <a:fillRect/>
          </a:stretch>
        </p:blipFill>
        <p:spPr>
          <a:xfrm>
            <a:off x="1774726" y="1799771"/>
            <a:ext cx="3643846" cy="2428762"/>
          </a:xfrm>
          <a:prstGeom prst="rect">
            <a:avLst/>
          </a:prstGeom>
        </p:spPr>
      </p:pic>
      <p:pic>
        <p:nvPicPr>
          <p:cNvPr id="16" name="Afbeelding 15" descr="Afbeelding met Menselijk gezicht, persoon, kleding, glimlach&#10;&#10;Automatisch gegenereerde beschrijving">
            <a:extLst>
              <a:ext uri="{FF2B5EF4-FFF2-40B4-BE49-F238E27FC236}">
                <a16:creationId xmlns:a16="http://schemas.microsoft.com/office/drawing/2014/main" id="{5B562220-ECD8-35BC-877C-8554E0D7FC7A}"/>
              </a:ext>
            </a:extLst>
          </p:cNvPr>
          <p:cNvPicPr>
            <a:picLocks noChangeAspect="1"/>
          </p:cNvPicPr>
          <p:nvPr/>
        </p:nvPicPr>
        <p:blipFill>
          <a:blip r:embed="rId4"/>
          <a:stretch>
            <a:fillRect/>
          </a:stretch>
        </p:blipFill>
        <p:spPr>
          <a:xfrm>
            <a:off x="6383238" y="1773610"/>
            <a:ext cx="3743962" cy="2496222"/>
          </a:xfrm>
          <a:prstGeom prst="rect">
            <a:avLst/>
          </a:prstGeom>
        </p:spPr>
      </p:pic>
      <p:sp>
        <p:nvSpPr>
          <p:cNvPr id="21" name="Tekstvak 20">
            <a:extLst>
              <a:ext uri="{FF2B5EF4-FFF2-40B4-BE49-F238E27FC236}">
                <a16:creationId xmlns:a16="http://schemas.microsoft.com/office/drawing/2014/main" id="{4CAC1280-65B3-6CB3-8EDD-6703ACF8CA4F}"/>
              </a:ext>
            </a:extLst>
          </p:cNvPr>
          <p:cNvSpPr txBox="1"/>
          <p:nvPr/>
        </p:nvSpPr>
        <p:spPr>
          <a:xfrm>
            <a:off x="2516757" y="4539459"/>
            <a:ext cx="2159784" cy="430887"/>
          </a:xfrm>
          <a:prstGeom prst="rect">
            <a:avLst/>
          </a:prstGeom>
          <a:noFill/>
        </p:spPr>
        <p:txBody>
          <a:bodyPr wrap="square" lIns="0" tIns="0" rIns="0" bIns="0" rtlCol="0">
            <a:spAutoFit/>
          </a:bodyPr>
          <a:lstStyle/>
          <a:p>
            <a:pPr algn="ctr"/>
            <a:r>
              <a:rPr lang="nl-NL" sz="1400" dirty="0"/>
              <a:t>Onderzoeker met expertise jongeren</a:t>
            </a:r>
          </a:p>
        </p:txBody>
      </p:sp>
      <p:sp>
        <p:nvSpPr>
          <p:cNvPr id="23" name="Tekstvak 22">
            <a:extLst>
              <a:ext uri="{FF2B5EF4-FFF2-40B4-BE49-F238E27FC236}">
                <a16:creationId xmlns:a16="http://schemas.microsoft.com/office/drawing/2014/main" id="{EEF5F755-866D-4124-0BA1-B106233EAAB3}"/>
              </a:ext>
            </a:extLst>
          </p:cNvPr>
          <p:cNvSpPr txBox="1"/>
          <p:nvPr/>
        </p:nvSpPr>
        <p:spPr>
          <a:xfrm>
            <a:off x="7175327" y="4431737"/>
            <a:ext cx="2159784" cy="646331"/>
          </a:xfrm>
          <a:prstGeom prst="rect">
            <a:avLst/>
          </a:prstGeom>
          <a:noFill/>
        </p:spPr>
        <p:txBody>
          <a:bodyPr wrap="square" lIns="0" tIns="0" rIns="0" bIns="0" rtlCol="0">
            <a:spAutoFit/>
          </a:bodyPr>
          <a:lstStyle/>
          <a:p>
            <a:pPr algn="ctr"/>
            <a:r>
              <a:rPr lang="nl-NL" sz="1400" dirty="0"/>
              <a:t>Programma ontwikkelaar met specialisatie e-learning</a:t>
            </a:r>
          </a:p>
        </p:txBody>
      </p:sp>
    </p:spTree>
    <p:extLst>
      <p:ext uri="{BB962C8B-B14F-4D97-AF65-F5344CB8AC3E}">
        <p14:creationId xmlns:p14="http://schemas.microsoft.com/office/powerpoint/2010/main" val="296748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EE0B2CC-8431-C773-6210-4F3F8224D9BC}"/>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926A2810-DF55-6AA0-8C53-CC16ADE795B1}"/>
              </a:ext>
            </a:extLst>
          </p:cNvPr>
          <p:cNvSpPr>
            <a:spLocks noGrp="1"/>
          </p:cNvSpPr>
          <p:nvPr>
            <p:ph type="sldNum" sz="quarter" idx="12"/>
          </p:nvPr>
        </p:nvSpPr>
        <p:spPr/>
        <p:txBody>
          <a:bodyPr/>
          <a:lstStyle/>
          <a:p>
            <a:fld id="{1336C48C-F87C-4E4B-81EF-5027B17D1F61}" type="slidenum">
              <a:rPr lang="nl-NL" noProof="1" smtClean="0"/>
              <a:pPr/>
              <a:t>3</a:t>
            </a:fld>
            <a:endParaRPr lang="nl-NL" noProof="1"/>
          </a:p>
        </p:txBody>
      </p:sp>
      <p:pic>
        <p:nvPicPr>
          <p:cNvPr id="9" name="Copy of Course introduction-scene1-1080p-250409 (1)">
            <a:hlinkClick r:id="" action="ppaction://media"/>
            <a:extLst>
              <a:ext uri="{FF2B5EF4-FFF2-40B4-BE49-F238E27FC236}">
                <a16:creationId xmlns:a16="http://schemas.microsoft.com/office/drawing/2014/main" id="{88DA9869-AAA6-2EDB-4049-29431F7D1B5A}"/>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080000" y="630000"/>
            <a:ext cx="9601153" cy="5400000"/>
          </a:xfrm>
        </p:spPr>
      </p:pic>
    </p:spTree>
    <p:extLst>
      <p:ext uri="{BB962C8B-B14F-4D97-AF65-F5344CB8AC3E}">
        <p14:creationId xmlns:p14="http://schemas.microsoft.com/office/powerpoint/2010/main" val="100014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CBBBF0-7CB2-2AEC-0509-014E4682E5FA}"/>
              </a:ext>
            </a:extLst>
          </p:cNvPr>
          <p:cNvSpPr>
            <a:spLocks noGrp="1"/>
          </p:cNvSpPr>
          <p:nvPr>
            <p:ph idx="1"/>
          </p:nvPr>
        </p:nvSpPr>
        <p:spPr>
          <a:xfrm>
            <a:off x="1080000" y="1719841"/>
            <a:ext cx="4537030" cy="4140000"/>
          </a:xfrm>
        </p:spPr>
        <p:txBody>
          <a:bodyPr/>
          <a:lstStyle/>
          <a:p>
            <a:r>
              <a:rPr lang="nl-NL" dirty="0"/>
              <a:t>In 2024 ontworpen in het kader van de subsidie die het Ministerie van Sociale Zaken en Werkgelegenheid hiervoor aan mbo-instellingen heeft vertrekt</a:t>
            </a:r>
          </a:p>
          <a:p>
            <a:r>
              <a:rPr lang="nl-NL" dirty="0"/>
              <a:t>In 2025 geactualiseerd en uitgebreid voor docenten voortgezet onderwijs</a:t>
            </a:r>
          </a:p>
        </p:txBody>
      </p:sp>
      <p:sp>
        <p:nvSpPr>
          <p:cNvPr id="3" name="Titel 2">
            <a:extLst>
              <a:ext uri="{FF2B5EF4-FFF2-40B4-BE49-F238E27FC236}">
                <a16:creationId xmlns:a16="http://schemas.microsoft.com/office/drawing/2014/main" id="{C2642412-FE0B-5C07-AEE9-46B0AEA78C75}"/>
              </a:ext>
            </a:extLst>
          </p:cNvPr>
          <p:cNvSpPr>
            <a:spLocks noGrp="1"/>
          </p:cNvSpPr>
          <p:nvPr>
            <p:ph type="title"/>
          </p:nvPr>
        </p:nvSpPr>
        <p:spPr/>
        <p:txBody>
          <a:bodyPr/>
          <a:lstStyle/>
          <a:p>
            <a:r>
              <a:rPr lang="nl-NL" dirty="0"/>
              <a:t>Programma Financiële educatie</a:t>
            </a:r>
          </a:p>
        </p:txBody>
      </p:sp>
      <p:sp>
        <p:nvSpPr>
          <p:cNvPr id="4" name="Tijdelijke aanduiding voor datum 3">
            <a:extLst>
              <a:ext uri="{FF2B5EF4-FFF2-40B4-BE49-F238E27FC236}">
                <a16:creationId xmlns:a16="http://schemas.microsoft.com/office/drawing/2014/main" id="{65618188-B6EB-4880-9A43-2901AA865EEE}"/>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F0374328-ED9E-85CB-8294-A33CA06EAB95}"/>
              </a:ext>
            </a:extLst>
          </p:cNvPr>
          <p:cNvSpPr>
            <a:spLocks noGrp="1"/>
          </p:cNvSpPr>
          <p:nvPr>
            <p:ph type="sldNum" sz="quarter" idx="12"/>
          </p:nvPr>
        </p:nvSpPr>
        <p:spPr/>
        <p:txBody>
          <a:bodyPr/>
          <a:lstStyle/>
          <a:p>
            <a:fld id="{1336C48C-F87C-4E4B-81EF-5027B17D1F61}" type="slidenum">
              <a:rPr lang="nl-NL" noProof="1" smtClean="0"/>
              <a:pPr/>
              <a:t>4</a:t>
            </a:fld>
            <a:endParaRPr lang="nl-NL" noProof="1"/>
          </a:p>
        </p:txBody>
      </p:sp>
      <p:pic>
        <p:nvPicPr>
          <p:cNvPr id="7" name="Afbeelding 6">
            <a:extLst>
              <a:ext uri="{FF2B5EF4-FFF2-40B4-BE49-F238E27FC236}">
                <a16:creationId xmlns:a16="http://schemas.microsoft.com/office/drawing/2014/main" id="{BADF4AD1-DEF6-2822-D312-F402E3B50BF6}"/>
              </a:ext>
            </a:extLst>
          </p:cNvPr>
          <p:cNvPicPr>
            <a:picLocks noChangeAspect="1"/>
          </p:cNvPicPr>
          <p:nvPr/>
        </p:nvPicPr>
        <p:blipFill>
          <a:blip r:embed="rId3"/>
          <a:srcRect l="1925" t="1133" r="2582" b="1032"/>
          <a:stretch/>
        </p:blipFill>
        <p:spPr>
          <a:xfrm>
            <a:off x="8592702" y="1582156"/>
            <a:ext cx="2715240" cy="4500000"/>
          </a:xfrm>
          <a:prstGeom prst="rect">
            <a:avLst/>
          </a:prstGeom>
        </p:spPr>
      </p:pic>
      <p:pic>
        <p:nvPicPr>
          <p:cNvPr id="8" name="Afbeelding 7">
            <a:extLst>
              <a:ext uri="{FF2B5EF4-FFF2-40B4-BE49-F238E27FC236}">
                <a16:creationId xmlns:a16="http://schemas.microsoft.com/office/drawing/2014/main" id="{831C92EE-B270-F818-79B1-71C7F15D8F58}"/>
              </a:ext>
            </a:extLst>
          </p:cNvPr>
          <p:cNvPicPr>
            <a:picLocks noChangeAspect="1"/>
          </p:cNvPicPr>
          <p:nvPr/>
        </p:nvPicPr>
        <p:blipFill>
          <a:blip r:embed="rId4"/>
          <a:srcRect l="2156" t="1482" r="3157" b="2240"/>
          <a:stretch/>
        </p:blipFill>
        <p:spPr>
          <a:xfrm>
            <a:off x="5840801" y="1582156"/>
            <a:ext cx="2699872" cy="4500000"/>
          </a:xfrm>
          <a:prstGeom prst="rect">
            <a:avLst/>
          </a:prstGeom>
        </p:spPr>
      </p:pic>
    </p:spTree>
    <p:extLst>
      <p:ext uri="{BB962C8B-B14F-4D97-AF65-F5344CB8AC3E}">
        <p14:creationId xmlns:p14="http://schemas.microsoft.com/office/powerpoint/2010/main" val="404765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BBFA-0ECE-DA41-5A6B-FA1A17B0ED00}"/>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A66F319-B995-AE5B-ECB2-B07AB3E37FE7}"/>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23963CAB-BE38-6D2E-FCC5-5FD07235DA02}"/>
              </a:ext>
            </a:extLst>
          </p:cNvPr>
          <p:cNvSpPr>
            <a:spLocks noGrp="1"/>
          </p:cNvSpPr>
          <p:nvPr>
            <p:ph type="sldNum" sz="quarter" idx="12"/>
          </p:nvPr>
        </p:nvSpPr>
        <p:spPr/>
        <p:txBody>
          <a:bodyPr/>
          <a:lstStyle/>
          <a:p>
            <a:fld id="{1336C48C-F87C-4E4B-81EF-5027B17D1F61}" type="slidenum">
              <a:rPr lang="nl-NL" noProof="1" smtClean="0"/>
              <a:pPr/>
              <a:t>5</a:t>
            </a:fld>
            <a:endParaRPr lang="nl-NL" noProof="1"/>
          </a:p>
        </p:txBody>
      </p:sp>
      <p:pic>
        <p:nvPicPr>
          <p:cNvPr id="7" name="Copy of Course introduction-scene3-1080p-250409">
            <a:hlinkClick r:id="" action="ppaction://media"/>
            <a:extLst>
              <a:ext uri="{FF2B5EF4-FFF2-40B4-BE49-F238E27FC236}">
                <a16:creationId xmlns:a16="http://schemas.microsoft.com/office/drawing/2014/main" id="{B6EA3CEC-42C0-E6AF-13B1-48D0F341A4CE}"/>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080000" y="630000"/>
            <a:ext cx="9601151" cy="5400000"/>
          </a:xfrm>
        </p:spPr>
      </p:pic>
    </p:spTree>
    <p:extLst>
      <p:ext uri="{BB962C8B-B14F-4D97-AF65-F5344CB8AC3E}">
        <p14:creationId xmlns:p14="http://schemas.microsoft.com/office/powerpoint/2010/main" val="22766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BBFA-0ECE-DA41-5A6B-FA1A17B0ED00}"/>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A66F319-B995-AE5B-ECB2-B07AB3E37FE7}"/>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23963CAB-BE38-6D2E-FCC5-5FD07235DA02}"/>
              </a:ext>
            </a:extLst>
          </p:cNvPr>
          <p:cNvSpPr>
            <a:spLocks noGrp="1"/>
          </p:cNvSpPr>
          <p:nvPr>
            <p:ph type="sldNum" sz="quarter" idx="12"/>
          </p:nvPr>
        </p:nvSpPr>
        <p:spPr/>
        <p:txBody>
          <a:bodyPr/>
          <a:lstStyle/>
          <a:p>
            <a:fld id="{1336C48C-F87C-4E4B-81EF-5027B17D1F61}" type="slidenum">
              <a:rPr lang="nl-NL" noProof="1" smtClean="0"/>
              <a:pPr/>
              <a:t>6</a:t>
            </a:fld>
            <a:endParaRPr lang="nl-NL" noProof="1"/>
          </a:p>
        </p:txBody>
      </p:sp>
      <p:pic>
        <p:nvPicPr>
          <p:cNvPr id="2" name="Copy of Course introduction-scene2-1080p-250409">
            <a:hlinkClick r:id="" action="ppaction://media"/>
            <a:extLst>
              <a:ext uri="{FF2B5EF4-FFF2-40B4-BE49-F238E27FC236}">
                <a16:creationId xmlns:a16="http://schemas.microsoft.com/office/drawing/2014/main" id="{7702D267-8BD8-3DF5-850F-E9A20355A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0000" y="630000"/>
            <a:ext cx="9600974" cy="5400000"/>
          </a:xfrm>
          <a:prstGeom prst="rect">
            <a:avLst/>
          </a:prstGeom>
        </p:spPr>
      </p:pic>
    </p:spTree>
    <p:extLst>
      <p:ext uri="{BB962C8B-B14F-4D97-AF65-F5344CB8AC3E}">
        <p14:creationId xmlns:p14="http://schemas.microsoft.com/office/powerpoint/2010/main" val="3858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BBFA-0ECE-DA41-5A6B-FA1A17B0ED00}"/>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A66F319-B995-AE5B-ECB2-B07AB3E37FE7}"/>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23963CAB-BE38-6D2E-FCC5-5FD07235DA02}"/>
              </a:ext>
            </a:extLst>
          </p:cNvPr>
          <p:cNvSpPr>
            <a:spLocks noGrp="1"/>
          </p:cNvSpPr>
          <p:nvPr>
            <p:ph type="sldNum" sz="quarter" idx="12"/>
          </p:nvPr>
        </p:nvSpPr>
        <p:spPr/>
        <p:txBody>
          <a:bodyPr/>
          <a:lstStyle/>
          <a:p>
            <a:fld id="{1336C48C-F87C-4E4B-81EF-5027B17D1F61}" type="slidenum">
              <a:rPr lang="nl-NL" noProof="1" smtClean="0"/>
              <a:pPr/>
              <a:t>7</a:t>
            </a:fld>
            <a:endParaRPr lang="nl-NL" noProof="1"/>
          </a:p>
        </p:txBody>
      </p:sp>
      <p:pic>
        <p:nvPicPr>
          <p:cNvPr id="3" name="Copy of Course introduction-scene4-1080p-250409">
            <a:hlinkClick r:id="" action="ppaction://media"/>
            <a:extLst>
              <a:ext uri="{FF2B5EF4-FFF2-40B4-BE49-F238E27FC236}">
                <a16:creationId xmlns:a16="http://schemas.microsoft.com/office/drawing/2014/main" id="{E3758EA3-7280-3AD6-F4E8-0F3081DC40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0000" y="630000"/>
            <a:ext cx="9600974" cy="5400000"/>
          </a:xfrm>
          <a:prstGeom prst="rect">
            <a:avLst/>
          </a:prstGeom>
        </p:spPr>
      </p:pic>
    </p:spTree>
    <p:extLst>
      <p:ext uri="{BB962C8B-B14F-4D97-AF65-F5344CB8AC3E}">
        <p14:creationId xmlns:p14="http://schemas.microsoft.com/office/powerpoint/2010/main" val="398472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046D713-E2F6-64BF-3615-1E20A2C13689}"/>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5" name="Tijdelijke aanduiding voor dianummer 4">
            <a:extLst>
              <a:ext uri="{FF2B5EF4-FFF2-40B4-BE49-F238E27FC236}">
                <a16:creationId xmlns:a16="http://schemas.microsoft.com/office/drawing/2014/main" id="{A00E6DB5-9549-CB36-97E8-495EE649D17D}"/>
              </a:ext>
            </a:extLst>
          </p:cNvPr>
          <p:cNvSpPr>
            <a:spLocks noGrp="1"/>
          </p:cNvSpPr>
          <p:nvPr>
            <p:ph type="sldNum" sz="quarter" idx="12"/>
          </p:nvPr>
        </p:nvSpPr>
        <p:spPr/>
        <p:txBody>
          <a:bodyPr/>
          <a:lstStyle/>
          <a:p>
            <a:fld id="{1336C48C-F87C-4E4B-81EF-5027B17D1F61}" type="slidenum">
              <a:rPr lang="nl-NL" noProof="1" smtClean="0"/>
              <a:pPr/>
              <a:t>8</a:t>
            </a:fld>
            <a:endParaRPr lang="nl-NL" noProof="1"/>
          </a:p>
        </p:txBody>
      </p:sp>
      <p:pic>
        <p:nvPicPr>
          <p:cNvPr id="6" name="Copy of Course introduction-scene5-1080p-250409">
            <a:hlinkClick r:id="" action="ppaction://media"/>
            <a:extLst>
              <a:ext uri="{FF2B5EF4-FFF2-40B4-BE49-F238E27FC236}">
                <a16:creationId xmlns:a16="http://schemas.microsoft.com/office/drawing/2014/main" id="{98F55E59-8C5A-BF7E-09C7-68945969BD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0000" y="630000"/>
            <a:ext cx="9600974" cy="5400000"/>
          </a:xfrm>
          <a:prstGeom prst="rect">
            <a:avLst/>
          </a:prstGeom>
        </p:spPr>
      </p:pic>
    </p:spTree>
    <p:extLst>
      <p:ext uri="{BB962C8B-B14F-4D97-AF65-F5344CB8AC3E}">
        <p14:creationId xmlns:p14="http://schemas.microsoft.com/office/powerpoint/2010/main" val="24768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282FE9D-F627-E058-CCD2-C3558946F1E5}"/>
              </a:ext>
            </a:extLst>
          </p:cNvPr>
          <p:cNvSpPr>
            <a:spLocks noGrp="1"/>
          </p:cNvSpPr>
          <p:nvPr>
            <p:ph type="title"/>
          </p:nvPr>
        </p:nvSpPr>
        <p:spPr/>
        <p:txBody>
          <a:bodyPr/>
          <a:lstStyle/>
          <a:p>
            <a:r>
              <a:rPr lang="nl-NL" dirty="0"/>
              <a:t>Nu gaan jullie zelf aan de slag!</a:t>
            </a:r>
          </a:p>
        </p:txBody>
      </p:sp>
      <p:sp>
        <p:nvSpPr>
          <p:cNvPr id="3" name="Tijdelijke aanduiding voor datum 2">
            <a:extLst>
              <a:ext uri="{FF2B5EF4-FFF2-40B4-BE49-F238E27FC236}">
                <a16:creationId xmlns:a16="http://schemas.microsoft.com/office/drawing/2014/main" id="{8E4D6D25-8718-B4D0-08E6-3C2E1E43F9E9}"/>
              </a:ext>
            </a:extLst>
          </p:cNvPr>
          <p:cNvSpPr>
            <a:spLocks noGrp="1"/>
          </p:cNvSpPr>
          <p:nvPr>
            <p:ph type="dt" sz="half" idx="10"/>
          </p:nvPr>
        </p:nvSpPr>
        <p:spPr/>
        <p:txBody>
          <a:bodyPr/>
          <a:lstStyle/>
          <a:p>
            <a:fld id="{580A612F-C343-4B71-9D65-CB4B0B1B8C9B}" type="datetime1">
              <a:rPr lang="nl-NL" noProof="1" smtClean="0"/>
              <a:pPr/>
              <a:t>15-4-2025</a:t>
            </a:fld>
            <a:endParaRPr lang="nl-NL" noProof="1"/>
          </a:p>
        </p:txBody>
      </p:sp>
      <p:sp>
        <p:nvSpPr>
          <p:cNvPr id="4" name="Tijdelijke aanduiding voor dianummer 3">
            <a:extLst>
              <a:ext uri="{FF2B5EF4-FFF2-40B4-BE49-F238E27FC236}">
                <a16:creationId xmlns:a16="http://schemas.microsoft.com/office/drawing/2014/main" id="{C90D5F60-1062-1716-6779-9F5E3F840692}"/>
              </a:ext>
            </a:extLst>
          </p:cNvPr>
          <p:cNvSpPr>
            <a:spLocks noGrp="1"/>
          </p:cNvSpPr>
          <p:nvPr>
            <p:ph type="sldNum" sz="quarter" idx="12"/>
          </p:nvPr>
        </p:nvSpPr>
        <p:spPr/>
        <p:txBody>
          <a:bodyPr/>
          <a:lstStyle/>
          <a:p>
            <a:fld id="{1336C48C-F87C-4E4B-81EF-5027B17D1F61}" type="slidenum">
              <a:rPr lang="nl-NL" noProof="1" smtClean="0"/>
              <a:pPr/>
              <a:t>9</a:t>
            </a:fld>
            <a:endParaRPr lang="nl-NL" noProof="1"/>
          </a:p>
        </p:txBody>
      </p:sp>
      <p:pic>
        <p:nvPicPr>
          <p:cNvPr id="1026" name="Picture 2" descr="Hoe werkt Breakout Rooms in Teams - Microsoft 365 Blog">
            <a:extLst>
              <a:ext uri="{FF2B5EF4-FFF2-40B4-BE49-F238E27FC236}">
                <a16:creationId xmlns:a16="http://schemas.microsoft.com/office/drawing/2014/main" id="{538C024C-6214-13EA-1C73-C860E20BCA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1617" y="2042999"/>
            <a:ext cx="5547178" cy="277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80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86yipsjgp8r9v9zixe3yqt29mjym41"/>
</p:tagLst>
</file>

<file path=ppt/theme/theme1.xml><?xml version="1.0" encoding="utf-8"?>
<a:theme xmlns:a="http://schemas.openxmlformats.org/drawingml/2006/main" name="Huisstijl Nibud">
  <a:themeElements>
    <a:clrScheme name="Kleuren PP Nibud">
      <a:dk1>
        <a:srgbClr val="083984"/>
      </a:dk1>
      <a:lt1>
        <a:sysClr val="window" lastClr="FFFFFF"/>
      </a:lt1>
      <a:dk2>
        <a:srgbClr val="4A4A49"/>
      </a:dk2>
      <a:lt2>
        <a:srgbClr val="FFFFFF"/>
      </a:lt2>
      <a:accent1>
        <a:srgbClr val="083984"/>
      </a:accent1>
      <a:accent2>
        <a:srgbClr val="E36C0A"/>
      </a:accent2>
      <a:accent3>
        <a:srgbClr val="6B88B5"/>
      </a:accent3>
      <a:accent4>
        <a:srgbClr val="EEA76C"/>
      </a:accent4>
      <a:accent5>
        <a:srgbClr val="CED7E6"/>
      </a:accent5>
      <a:accent6>
        <a:srgbClr val="F9E2CE"/>
      </a:accent6>
      <a:hlink>
        <a:srgbClr val="000000"/>
      </a:hlink>
      <a:folHlink>
        <a:srgbClr val="000000"/>
      </a:folHlink>
    </a:clrScheme>
    <a:fontScheme name="Lettertypen Nibud Verda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custClrLst>
    <a:custClr name="blauw 1">
      <a:srgbClr val="083885"/>
    </a:custClr>
    <a:custClr name="blauw 2">
      <a:srgbClr val="38619E"/>
    </a:custClr>
    <a:custClr name="blauw 3">
      <a:srgbClr val="6B87B5"/>
    </a:custClr>
    <a:custClr name="blauw 4">
      <a:srgbClr val="9CB0CF"/>
    </a:custClr>
    <a:custClr name="blauw 5">
      <a:srgbClr val="CFD6E6"/>
    </a:custClr>
    <a:custClr name="oranje 1">
      <a:srgbClr val="E36B0A"/>
    </a:custClr>
    <a:custClr name="oranje 2">
      <a:srgbClr val="E88A3B"/>
    </a:custClr>
    <a:custClr name="oranje 3">
      <a:srgbClr val="EDA66B"/>
    </a:custClr>
    <a:custClr name="oranje 4">
      <a:srgbClr val="F5C49E"/>
    </a:custClr>
    <a:custClr name="oranje 5">
      <a:srgbClr val="FAE3CF"/>
    </a:custClr>
    <a:custClr name="grijs 1">
      <a:srgbClr val="707070"/>
    </a:custClr>
    <a:custClr name="grijs 2">
      <a:srgbClr val="9E9E9C"/>
    </a:custClr>
    <a:custClr name="grijs 3">
      <a:srgbClr val="C7C7C7"/>
    </a:custClr>
    <a:custClr name="grijs 4">
      <a:srgbClr val="EDEDED"/>
    </a:custClr>
    <a:custClr name="grijs 5">
      <a:srgbClr val="FFFFFF"/>
    </a:custClr>
  </a:custClrLst>
  <a:extLst>
    <a:ext uri="{05A4C25C-085E-4340-85A3-A5531E510DB2}">
      <thm15:themeFamily xmlns:thm15="http://schemas.microsoft.com/office/thememl/2012/main" name="Presentatie breedbeeld Nibud.potx" id="{D37F5EB9-9487-4A44-B062-C56933CACFAE}" vid="{76346C59-E73E-415A-B837-6B85528BC751}"/>
    </a:ext>
  </a:extLst>
</a:theme>
</file>

<file path=ppt/theme/theme2.xml><?xml version="1.0" encoding="utf-8"?>
<a:theme xmlns:a="http://schemas.openxmlformats.org/drawingml/2006/main" name="Office-thema">
  <a:themeElements>
    <a:clrScheme name="Kleuren PP Nibud">
      <a:dk1>
        <a:srgbClr val="083984"/>
      </a:dk1>
      <a:lt1>
        <a:sysClr val="window" lastClr="FFFFFF"/>
      </a:lt1>
      <a:dk2>
        <a:srgbClr val="4A4A49"/>
      </a:dk2>
      <a:lt2>
        <a:srgbClr val="FFFFFF"/>
      </a:lt2>
      <a:accent1>
        <a:srgbClr val="083984"/>
      </a:accent1>
      <a:accent2>
        <a:srgbClr val="E36C0A"/>
      </a:accent2>
      <a:accent3>
        <a:srgbClr val="6B88B5"/>
      </a:accent3>
      <a:accent4>
        <a:srgbClr val="EEA76C"/>
      </a:accent4>
      <a:accent5>
        <a:srgbClr val="CED7E6"/>
      </a:accent5>
      <a:accent6>
        <a:srgbClr val="F9E2CE"/>
      </a:accent6>
      <a:hlink>
        <a:srgbClr val="000000"/>
      </a:hlink>
      <a:folHlink>
        <a:srgbClr val="000000"/>
      </a:folHlink>
    </a:clrScheme>
    <a:fontScheme name="Lettertypen Nibud Verda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leuren PP Nibud">
      <a:dk1>
        <a:srgbClr val="083984"/>
      </a:dk1>
      <a:lt1>
        <a:sysClr val="window" lastClr="FFFFFF"/>
      </a:lt1>
      <a:dk2>
        <a:srgbClr val="4A4A49"/>
      </a:dk2>
      <a:lt2>
        <a:srgbClr val="FFFFFF"/>
      </a:lt2>
      <a:accent1>
        <a:srgbClr val="083984"/>
      </a:accent1>
      <a:accent2>
        <a:srgbClr val="E36C0A"/>
      </a:accent2>
      <a:accent3>
        <a:srgbClr val="6B88B5"/>
      </a:accent3>
      <a:accent4>
        <a:srgbClr val="EEA76C"/>
      </a:accent4>
      <a:accent5>
        <a:srgbClr val="CED7E6"/>
      </a:accent5>
      <a:accent6>
        <a:srgbClr val="F9E2CE"/>
      </a:accent6>
      <a:hlink>
        <a:srgbClr val="000000"/>
      </a:hlink>
      <a:folHlink>
        <a:srgbClr val="000000"/>
      </a:folHlink>
    </a:clrScheme>
    <a:fontScheme name="Lettertypen Nibud Verda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80513807EF4E42AE5B5D6625384971" ma:contentTypeVersion="18" ma:contentTypeDescription="Een nieuw document maken." ma:contentTypeScope="" ma:versionID="7926610b3e3126dd7bd77fe77dc76a51">
  <xsd:schema xmlns:xsd="http://www.w3.org/2001/XMLSchema" xmlns:xs="http://www.w3.org/2001/XMLSchema" xmlns:p="http://schemas.microsoft.com/office/2006/metadata/properties" xmlns:ns2="4b766d6f-761a-4ef9-85c8-00035c47c8f1" xmlns:ns3="b0770d5c-07a0-432a-9a3d-47d814ca424c" targetNamespace="http://schemas.microsoft.com/office/2006/metadata/properties" ma:root="true" ma:fieldsID="3487220e91a14d7dd320504988ea1d8f" ns2:_="" ns3:_="">
    <xsd:import namespace="4b766d6f-761a-4ef9-85c8-00035c47c8f1"/>
    <xsd:import namespace="b0770d5c-07a0-432a-9a3d-47d814ca42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66d6f-761a-4ef9-85c8-00035c47c8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51ee2d7-d247-4863-a917-452ecd96ee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770d5c-07a0-432a-9a3d-47d814ca424c"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c0b1ac3-d87a-44c9-a31d-b32c5b23644d}" ma:internalName="TaxCatchAll" ma:showField="CatchAllData" ma:web="b0770d5c-07a0-432a-9a3d-47d814ca42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766d6f-761a-4ef9-85c8-00035c47c8f1">
      <Terms xmlns="http://schemas.microsoft.com/office/infopath/2007/PartnerControls"/>
    </lcf76f155ced4ddcb4097134ff3c332f>
    <TaxCatchAll xmlns="b0770d5c-07a0-432a-9a3d-47d814ca424c" xsi:nil="true"/>
    <SharedWithUsers xmlns="b0770d5c-07a0-432a-9a3d-47d814ca424c">
      <UserInfo>
        <DisplayName>Annette Groen</DisplayName>
        <AccountId>610</AccountId>
        <AccountType/>
      </UserInfo>
      <UserInfo>
        <DisplayName>Shanti Kneefel</DisplayName>
        <AccountId>2415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BC93E2-8124-42A9-A79A-B4BDD0F2D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66d6f-761a-4ef9-85c8-00035c47c8f1"/>
    <ds:schemaRef ds:uri="b0770d5c-07a0-432a-9a3d-47d814ca42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6BE760-7952-44C8-95E5-FC79B84BF37C}">
  <ds:schemaRefs>
    <ds:schemaRef ds:uri="http://purl.org/dc/terms/"/>
    <ds:schemaRef ds:uri="http://www.w3.org/XML/1998/namespace"/>
    <ds:schemaRef ds:uri="http://schemas.microsoft.com/office/2006/documentManagement/types"/>
    <ds:schemaRef ds:uri="4b766d6f-761a-4ef9-85c8-00035c47c8f1"/>
    <ds:schemaRef ds:uri="http://purl.org/dc/dcmitype/"/>
    <ds:schemaRef ds:uri="http://purl.org/dc/elements/1.1/"/>
    <ds:schemaRef ds:uri="http://schemas.microsoft.com/office/infopath/2007/PartnerControls"/>
    <ds:schemaRef ds:uri="http://schemas.openxmlformats.org/package/2006/metadata/core-properties"/>
    <ds:schemaRef ds:uri="b0770d5c-07a0-432a-9a3d-47d814ca424c"/>
    <ds:schemaRef ds:uri="http://schemas.microsoft.com/office/2006/metadata/properties"/>
  </ds:schemaRefs>
</ds:datastoreItem>
</file>

<file path=customXml/itemProps3.xml><?xml version="1.0" encoding="utf-8"?>
<ds:datastoreItem xmlns:ds="http://schemas.openxmlformats.org/officeDocument/2006/customXml" ds:itemID="{C7AE487C-8E16-478C-BD11-B13BEC1769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breedbeeld Nibud</Template>
  <TotalTime>0</TotalTime>
  <Words>1709</Words>
  <Application>Microsoft Office PowerPoint</Application>
  <PresentationFormat>Aangepast</PresentationFormat>
  <Paragraphs>159</Paragraphs>
  <Slides>14</Slides>
  <Notes>12</Notes>
  <HiddenSlides>0</HiddenSlides>
  <MMClips>6</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14</vt:i4>
      </vt:variant>
    </vt:vector>
  </HeadingPairs>
  <TitlesOfParts>
    <vt:vector size="22" baseType="lpstr">
      <vt:lpstr>Aptos</vt:lpstr>
      <vt:lpstr>Arial</vt:lpstr>
      <vt:lpstr>Barlow</vt:lpstr>
      <vt:lpstr>Calibri</vt:lpstr>
      <vt:lpstr>inherit</vt:lpstr>
      <vt:lpstr>Museo Sans 500</vt:lpstr>
      <vt:lpstr>Verdana</vt:lpstr>
      <vt:lpstr>Huisstijl Nibud</vt:lpstr>
      <vt:lpstr>Online kennissessie </vt:lpstr>
      <vt:lpstr>Voorstellen</vt:lpstr>
      <vt:lpstr>PowerPoint-presentatie</vt:lpstr>
      <vt:lpstr>Programma Financiële educatie</vt:lpstr>
      <vt:lpstr>PowerPoint-presentatie</vt:lpstr>
      <vt:lpstr>PowerPoint-presentatie</vt:lpstr>
      <vt:lpstr>PowerPoint-presentatie</vt:lpstr>
      <vt:lpstr>PowerPoint-presentatie</vt:lpstr>
      <vt:lpstr>Nu gaan jullie zelf aan de slag!</vt:lpstr>
      <vt:lpstr>Opdracht achteraf betalen</vt:lpstr>
      <vt:lpstr>Opdracht zorgtoeslag</vt:lpstr>
      <vt:lpstr>Opdracht online gokken</vt:lpstr>
      <vt:lpstr>Plenaire terugkoppeling</vt:lpstr>
      <vt:lpstr>PowerPoint-presentatie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Aan de slag met financiële educatie op maat op het mbo!</dc:title>
  <dc:subject/>
  <dc:creator>Shanti Kneefel</dc:creator>
  <cp:keywords/>
  <dc:description>sjabloonversie 2.0 - 18 juni 2018_x000d_
ontwerp: Initium Mobile concept, strategie &amp; ontwikkeling_x000d_
sjablonen: www.JoulesUnlimited.nl</dc:description>
  <cp:lastModifiedBy>Boerkamp, F (Femke) (FM/Wig)</cp:lastModifiedBy>
  <cp:revision>6</cp:revision>
  <dcterms:created xsi:type="dcterms:W3CDTF">2024-05-02T12:47:18Z</dcterms:created>
  <dcterms:modified xsi:type="dcterms:W3CDTF">2025-04-16T13:22:20Z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0x0101006980513807EF4E42AE5B5D6625384971</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2025-04-15T08:39:11Z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b993579c-4341-4867-9791-4c5881e92b19</vt:lpwstr>
  </property>
  <property fmtid="{D5CDD505-2E9C-101B-9397-08002B2CF9AE}" pid="10" name="MSIP_Label_6800fede-0e59-47ad-af95-4e63bbdb932d_ContentBits">
    <vt:lpwstr>0</vt:lpwstr>
  </property>
</Properties>
</file>